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jpeg" ContentType="image/jpeg"/>
  <Override PartName="/ppt/media/image29.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30.png" ContentType="image/png"/>
  <Override PartName="/ppt/media/image42.png" ContentType="image/png"/>
  <Override PartName="/ppt/media/image43.png" ContentType="image/png"/>
  <Override PartName="/ppt/media/image41.jpeg" ContentType="image/jpe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53.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5.png" ContentType="image/png"/>
  <Override PartName="/ppt/media/image35.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3.xml" ContentType="application/vnd.openxmlformats-officedocument.presentationml.slide+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9144000" cy="5143500"/>
  <p:notesSz cx="6888162" cy="100203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3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3"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4"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5"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F73DA4A-B095-452B-8000-447B053D812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6040" cy="3085920"/>
          </a:xfrm>
          <a:prstGeom prst="rect">
            <a:avLst/>
          </a:prstGeom>
        </p:spPr>
      </p:sp>
      <p:sp>
        <p:nvSpPr>
          <p:cNvPr id="416"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41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nSpc>
                <a:spcPct val="100000"/>
              </a:lnSpc>
            </a:pPr>
            <a:fld id="{204D262A-90F4-44EA-B934-56ECFF564E52}" type="slidenum">
              <a:rPr b="0" lang="en-US" sz="1400" spc="-1" strike="noStrike">
                <a:solidFill>
                  <a:srgbClr val="000000"/>
                </a:solidFill>
                <a:latin typeface="Calibri"/>
                <a:ea typeface="Calibri"/>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7742160" y="0"/>
            <a:ext cx="1400760" cy="1227600"/>
            <a:chOff x="7742160" y="0"/>
            <a:chExt cx="1400760" cy="1227600"/>
          </a:xfrm>
        </p:grpSpPr>
        <p:sp>
          <p:nvSpPr>
            <p:cNvPr id="1" name="CustomShape 2"/>
            <p:cNvSpPr/>
            <p:nvPr/>
          </p:nvSpPr>
          <p:spPr>
            <a:xfrm>
              <a:off x="7742160" y="0"/>
              <a:ext cx="1400760" cy="122760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8f8f8">
                <a:alpha val="80000"/>
              </a:srgbClr>
            </a:solidFill>
            <a:ln>
              <a:noFill/>
            </a:ln>
          </p:spPr>
          <p:style>
            <a:lnRef idx="0"/>
            <a:fillRef idx="0"/>
            <a:effectRef idx="0"/>
            <a:fontRef idx="minor"/>
          </p:style>
        </p:sp>
        <p:sp>
          <p:nvSpPr>
            <p:cNvPr id="2" name="CustomShape 3"/>
            <p:cNvSpPr/>
            <p:nvPr/>
          </p:nvSpPr>
          <p:spPr>
            <a:xfrm>
              <a:off x="8312400" y="0"/>
              <a:ext cx="830520" cy="72792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2f2f2"/>
            </a:solidFill>
            <a:ln>
              <a:noFill/>
            </a:ln>
          </p:spPr>
          <p:style>
            <a:lnRef idx="0"/>
            <a:fillRef idx="0"/>
            <a:effectRef idx="0"/>
            <a:fontRef idx="minor"/>
          </p:style>
        </p:sp>
      </p:grpSp>
      <p:sp>
        <p:nvSpPr>
          <p:cNvPr id="3" name="CustomShape 4"/>
          <p:cNvSpPr/>
          <p:nvPr/>
        </p:nvSpPr>
        <p:spPr>
          <a:xfrm>
            <a:off x="8690040" y="0"/>
            <a:ext cx="451080" cy="39672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rotWithShape="0">
            <a:gsLst>
              <a:gs pos="0">
                <a:srgbClr val="066dca"/>
              </a:gs>
              <a:gs pos="100000">
                <a:srgbClr val="21c0d7"/>
              </a:gs>
            </a:gsLst>
            <a:lin ang="2700000"/>
          </a:gradFill>
          <a:ln>
            <a:noFill/>
          </a:ln>
        </p:spPr>
        <p:style>
          <a:lnRef idx="0"/>
          <a:fillRef idx="0"/>
          <a:effectRef idx="0"/>
          <a:fontRef idx="minor"/>
        </p:style>
      </p:sp>
      <p:sp>
        <p:nvSpPr>
          <p:cNvPr id="4" name="CustomShape 5"/>
          <p:cNvSpPr/>
          <p:nvPr/>
        </p:nvSpPr>
        <p:spPr>
          <a:xfrm>
            <a:off x="0" y="0"/>
            <a:ext cx="433080" cy="5142240"/>
          </a:xfrm>
          <a:prstGeom prst="rect">
            <a:avLst/>
          </a:prstGeom>
          <a:solidFill>
            <a:srgbClr val="f2f2f2"/>
          </a:solidFill>
          <a:ln>
            <a:noFill/>
          </a:ln>
        </p:spPr>
        <p:style>
          <a:lnRef idx="0"/>
          <a:fillRef idx="0"/>
          <a:effectRef idx="0"/>
          <a:fontRef idx="minor"/>
        </p:style>
      </p:sp>
      <p:sp>
        <p:nvSpPr>
          <p:cNvPr id="5" name="CustomShape 6"/>
          <p:cNvSpPr/>
          <p:nvPr/>
        </p:nvSpPr>
        <p:spPr>
          <a:xfrm flipH="1" rot="16200000">
            <a:off x="-1149840" y="2467800"/>
            <a:ext cx="2736000" cy="20664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900" spc="-1" strike="noStrike">
                <a:solidFill>
                  <a:srgbClr val="3f3f3f"/>
                </a:solidFill>
                <a:latin typeface="Raleway"/>
                <a:ea typeface="Raleway"/>
              </a:rPr>
              <a:t>www.bjitgroup.com</a:t>
            </a:r>
            <a:endParaRPr b="0" lang="en-US" sz="900" spc="-1" strike="noStrike">
              <a:latin typeface="Arial"/>
            </a:endParaRPr>
          </a:p>
        </p:txBody>
      </p:sp>
      <p:pic>
        <p:nvPicPr>
          <p:cNvPr id="6" name="Google Shape;244;p115" descr=""/>
          <p:cNvPicPr/>
          <p:nvPr/>
        </p:nvPicPr>
        <p:blipFill>
          <a:blip r:embed="rId2"/>
          <a:stretch/>
        </p:blipFill>
        <p:spPr>
          <a:xfrm>
            <a:off x="8032320" y="79560"/>
            <a:ext cx="995400" cy="771480"/>
          </a:xfrm>
          <a:prstGeom prst="rect">
            <a:avLst/>
          </a:prstGeom>
          <a:ln>
            <a:noFill/>
          </a:ln>
        </p:spPr>
      </p:pic>
      <p:sp>
        <p:nvSpPr>
          <p:cNvPr id="7" name="PlaceHolder 7"/>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8286840" y="4690080"/>
            <a:ext cx="253800" cy="253800"/>
          </a:xfrm>
          <a:prstGeom prst="ellipse">
            <a:avLst/>
          </a:prstGeom>
          <a:solidFill>
            <a:schemeClr val="accent3"/>
          </a:solidFill>
          <a:ln>
            <a:noFill/>
          </a:ln>
        </p:spPr>
        <p:style>
          <a:lnRef idx="0"/>
          <a:fillRef idx="0"/>
          <a:effectRef idx="0"/>
          <a:fontRef idx="minor"/>
        </p:style>
      </p:sp>
      <p:sp>
        <p:nvSpPr>
          <p:cNvPr id="46" name="CustomShape 2"/>
          <p:cNvSpPr/>
          <p:nvPr/>
        </p:nvSpPr>
        <p:spPr>
          <a:xfrm>
            <a:off x="8308800" y="4749840"/>
            <a:ext cx="201240" cy="1260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fld id="{E3B28384-EB42-4686-9BE1-D7DA69EDC76F}" type="slidenum">
              <a:rPr b="1" lang="en-US" sz="800" spc="-1" strike="noStrike">
                <a:solidFill>
                  <a:srgbClr val="ffffff"/>
                </a:solidFill>
                <a:latin typeface="Open Sans Light"/>
                <a:ea typeface="Open Sans Light"/>
              </a:rPr>
              <a:t>&lt;number&gt;</a:t>
            </a:fld>
            <a:endParaRPr b="0" lang="en-US" sz="800" spc="-1" strike="noStrike">
              <a:latin typeface="Arial"/>
            </a:endParaRPr>
          </a:p>
        </p:txBody>
      </p:sp>
      <p:sp>
        <p:nvSpPr>
          <p:cNvPr id="47" name="CustomShape 3"/>
          <p:cNvSpPr/>
          <p:nvPr/>
        </p:nvSpPr>
        <p:spPr>
          <a:xfrm rot="10800000">
            <a:off x="1444680" y="4816080"/>
            <a:ext cx="6651000" cy="360"/>
          </a:xfrm>
          <a:custGeom>
            <a:avLst/>
            <a:gdLst/>
            <a:ahLst/>
            <a:rect l="l" t="t" r="r" b="b"/>
            <a:pathLst>
              <a:path w="21600" h="21600">
                <a:moveTo>
                  <a:pt x="0" y="0"/>
                </a:moveTo>
                <a:lnTo>
                  <a:pt x="21600" y="21600"/>
                </a:lnTo>
              </a:path>
            </a:pathLst>
          </a:custGeom>
          <a:noFill/>
          <a:ln w="19080">
            <a:solidFill>
              <a:schemeClr val="accent3"/>
            </a:solidFill>
            <a:miter/>
          </a:ln>
        </p:spPr>
        <p:style>
          <a:lnRef idx="0"/>
          <a:fillRef idx="0"/>
          <a:effectRef idx="0"/>
          <a:fontRef idx="minor"/>
        </p:style>
      </p:sp>
      <p:pic>
        <p:nvPicPr>
          <p:cNvPr id="48" name="Google Shape;58;p15" descr=""/>
          <p:cNvPicPr/>
          <p:nvPr/>
        </p:nvPicPr>
        <p:blipFill>
          <a:blip r:embed="rId2"/>
          <a:stretch/>
        </p:blipFill>
        <p:spPr>
          <a:xfrm>
            <a:off x="477360" y="4595040"/>
            <a:ext cx="593280" cy="435240"/>
          </a:xfrm>
          <a:prstGeom prst="rect">
            <a:avLst/>
          </a:prstGeom>
          <a:ln>
            <a:noFill/>
          </a:ln>
        </p:spPr>
      </p:pic>
      <p:sp>
        <p:nvSpPr>
          <p:cNvPr id="49" name="CustomShape 4"/>
          <p:cNvSpPr/>
          <p:nvPr/>
        </p:nvSpPr>
        <p:spPr>
          <a:xfrm>
            <a:off x="3188160" y="4869360"/>
            <a:ext cx="2733840" cy="2113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800" spc="-1" strike="noStrike">
                <a:solidFill>
                  <a:srgbClr val="999999"/>
                </a:solidFill>
                <a:latin typeface="Open Sans"/>
                <a:ea typeface="Open Sans"/>
              </a:rPr>
              <a:t>Copyright @2019, BJIT Group. All Rights Reserved</a:t>
            </a:r>
            <a:endParaRPr b="0" lang="en-US" sz="800" spc="-1" strike="noStrike">
              <a:latin typeface="Arial"/>
            </a:endParaRPr>
          </a:p>
        </p:txBody>
      </p:sp>
      <p:sp>
        <p:nvSpPr>
          <p:cNvPr id="50" name="PlaceHolder 5"/>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8286840" y="4690080"/>
            <a:ext cx="253800" cy="253800"/>
          </a:xfrm>
          <a:prstGeom prst="ellipse">
            <a:avLst/>
          </a:prstGeom>
          <a:solidFill>
            <a:schemeClr val="accent3"/>
          </a:solidFill>
          <a:ln>
            <a:noFill/>
          </a:ln>
        </p:spPr>
        <p:style>
          <a:lnRef idx="0"/>
          <a:fillRef idx="0"/>
          <a:effectRef idx="0"/>
          <a:fontRef idx="minor"/>
        </p:style>
      </p:sp>
      <p:sp>
        <p:nvSpPr>
          <p:cNvPr id="89" name="CustomShape 2"/>
          <p:cNvSpPr/>
          <p:nvPr/>
        </p:nvSpPr>
        <p:spPr>
          <a:xfrm>
            <a:off x="8308800" y="4749840"/>
            <a:ext cx="201240" cy="1260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fld id="{780D2867-F3B0-4B14-8D94-C0C4E479F84D}" type="slidenum">
              <a:rPr b="1" lang="en-US" sz="800" spc="-1" strike="noStrike">
                <a:solidFill>
                  <a:srgbClr val="ffffff"/>
                </a:solidFill>
                <a:latin typeface="Open Sans Light"/>
                <a:ea typeface="Open Sans Light"/>
              </a:rPr>
              <a:t>&lt;number&gt;</a:t>
            </a:fld>
            <a:endParaRPr b="0" lang="en-US" sz="800" spc="-1" strike="noStrike">
              <a:latin typeface="Arial"/>
            </a:endParaRPr>
          </a:p>
        </p:txBody>
      </p:sp>
      <p:sp>
        <p:nvSpPr>
          <p:cNvPr id="90" name="CustomShape 3"/>
          <p:cNvSpPr/>
          <p:nvPr/>
        </p:nvSpPr>
        <p:spPr>
          <a:xfrm rot="10800000">
            <a:off x="1444680" y="4816080"/>
            <a:ext cx="6651000" cy="360"/>
          </a:xfrm>
          <a:custGeom>
            <a:avLst/>
            <a:gdLst/>
            <a:ahLst/>
            <a:rect l="l" t="t" r="r" b="b"/>
            <a:pathLst>
              <a:path w="21600" h="21600">
                <a:moveTo>
                  <a:pt x="0" y="0"/>
                </a:moveTo>
                <a:lnTo>
                  <a:pt x="21600" y="21600"/>
                </a:lnTo>
              </a:path>
            </a:pathLst>
          </a:custGeom>
          <a:noFill/>
          <a:ln w="19080">
            <a:solidFill>
              <a:schemeClr val="accent3"/>
            </a:solidFill>
            <a:miter/>
          </a:ln>
        </p:spPr>
        <p:style>
          <a:lnRef idx="0"/>
          <a:fillRef idx="0"/>
          <a:effectRef idx="0"/>
          <a:fontRef idx="minor"/>
        </p:style>
      </p:sp>
      <p:pic>
        <p:nvPicPr>
          <p:cNvPr id="91" name="Google Shape;58;p15" descr=""/>
          <p:cNvPicPr/>
          <p:nvPr/>
        </p:nvPicPr>
        <p:blipFill>
          <a:blip r:embed="rId2"/>
          <a:stretch/>
        </p:blipFill>
        <p:spPr>
          <a:xfrm>
            <a:off x="477360" y="4595040"/>
            <a:ext cx="593280" cy="435240"/>
          </a:xfrm>
          <a:prstGeom prst="rect">
            <a:avLst/>
          </a:prstGeom>
          <a:ln>
            <a:noFill/>
          </a:ln>
        </p:spPr>
      </p:pic>
      <p:sp>
        <p:nvSpPr>
          <p:cNvPr id="92" name="CustomShape 4"/>
          <p:cNvSpPr/>
          <p:nvPr/>
        </p:nvSpPr>
        <p:spPr>
          <a:xfrm>
            <a:off x="3188160" y="4869360"/>
            <a:ext cx="2733840" cy="2113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800" spc="-1" strike="noStrike">
                <a:solidFill>
                  <a:srgbClr val="999999"/>
                </a:solidFill>
                <a:latin typeface="Open Sans"/>
                <a:ea typeface="Open Sans"/>
              </a:rPr>
              <a:t>Copyright @2019, BJIT Group. All Rights Reserved</a:t>
            </a:r>
            <a:endParaRPr b="0" lang="en-US" sz="800" spc="-1" strike="noStrike">
              <a:latin typeface="Arial"/>
            </a:endParaRPr>
          </a:p>
        </p:txBody>
      </p:sp>
      <p:sp>
        <p:nvSpPr>
          <p:cNvPr id="93" name="PlaceHolder 5"/>
          <p:cNvSpPr>
            <a:spLocks noGrp="1"/>
          </p:cNvSpPr>
          <p:nvPr>
            <p:ph type="title"/>
          </p:nvPr>
        </p:nvSpPr>
        <p:spPr>
          <a:xfrm>
            <a:off x="457200" y="205200"/>
            <a:ext cx="8228880" cy="85824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7.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7.xml"/>
</Relationships>
</file>

<file path=ppt/slides/_rels/slide3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7.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7.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7.xml"/>
</Relationships>
</file>

<file path=ppt/slides/_rels/slide3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7.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0" y="0"/>
            <a:ext cx="9142920" cy="5142600"/>
          </a:xfrm>
          <a:prstGeom prst="rect">
            <a:avLst/>
          </a:prstGeom>
          <a:gradFill rotWithShape="0">
            <a:gsLst>
              <a:gs pos="0">
                <a:srgbClr val="727272"/>
              </a:gs>
              <a:gs pos="100000">
                <a:srgbClr val="c1c1c1"/>
              </a:gs>
            </a:gsLst>
            <a:lin ang="16200000"/>
          </a:gradFill>
          <a:ln>
            <a:noFill/>
          </a:ln>
        </p:spPr>
        <p:style>
          <a:lnRef idx="0"/>
          <a:fillRef idx="0"/>
          <a:effectRef idx="0"/>
          <a:fontRef idx="minor"/>
        </p:style>
      </p:sp>
      <p:sp>
        <p:nvSpPr>
          <p:cNvPr id="138" name="CustomShape 2"/>
          <p:cNvSpPr/>
          <p:nvPr/>
        </p:nvSpPr>
        <p:spPr>
          <a:xfrm>
            <a:off x="3364560" y="4530240"/>
            <a:ext cx="2414160" cy="183600"/>
          </a:xfrm>
          <a:prstGeom prst="rect">
            <a:avLst/>
          </a:prstGeom>
          <a:noFill/>
          <a:ln>
            <a:noFill/>
          </a:ln>
        </p:spPr>
        <p:style>
          <a:lnRef idx="0"/>
          <a:fillRef idx="0"/>
          <a:effectRef idx="0"/>
          <a:fontRef idx="minor"/>
        </p:style>
        <p:txBody>
          <a:bodyPr lIns="0" rIns="0" tIns="0" bIns="0">
            <a:noAutofit/>
          </a:bodyPr>
          <a:p>
            <a:pPr algn="ctr">
              <a:lnSpc>
                <a:spcPct val="100000"/>
              </a:lnSpc>
            </a:pPr>
            <a:r>
              <a:rPr b="0" lang="en-US" sz="1200" spc="-1" strike="noStrike">
                <a:solidFill>
                  <a:srgbClr val="ffffff"/>
                </a:solidFill>
                <a:latin typeface="Open Sans"/>
                <a:ea typeface="Open Sans"/>
              </a:rPr>
              <a:t>Image Placeholder</a:t>
            </a:r>
            <a:endParaRPr b="0" lang="en-US" sz="1200" spc="-1" strike="noStrike">
              <a:latin typeface="Arial"/>
            </a:endParaRPr>
          </a:p>
        </p:txBody>
      </p:sp>
      <p:sp>
        <p:nvSpPr>
          <p:cNvPr id="139" name="CustomShape 3"/>
          <p:cNvSpPr/>
          <p:nvPr/>
        </p:nvSpPr>
        <p:spPr>
          <a:xfrm>
            <a:off x="-20520" y="-1800"/>
            <a:ext cx="9163440" cy="5142600"/>
          </a:xfrm>
          <a:prstGeom prst="rect">
            <a:avLst/>
          </a:prstGeom>
          <a:gradFill rotWithShape="0">
            <a:gsLst>
              <a:gs pos="0">
                <a:srgbClr val="00a4e6"/>
              </a:gs>
              <a:gs pos="100000">
                <a:srgbClr val="10316b"/>
              </a:gs>
            </a:gsLst>
            <a:lin ang="5400000"/>
          </a:gradFill>
          <a:ln>
            <a:noFill/>
          </a:ln>
        </p:spPr>
        <p:style>
          <a:lnRef idx="0"/>
          <a:fillRef idx="0"/>
          <a:effectRef idx="0"/>
          <a:fontRef idx="minor"/>
        </p:style>
      </p:sp>
      <p:sp>
        <p:nvSpPr>
          <p:cNvPr id="140" name="CustomShape 4"/>
          <p:cNvSpPr/>
          <p:nvPr/>
        </p:nvSpPr>
        <p:spPr>
          <a:xfrm>
            <a:off x="1933560" y="1280520"/>
            <a:ext cx="6234840" cy="1761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ffffff"/>
                </a:solidFill>
                <a:latin typeface="Arial"/>
                <a:ea typeface="Open Sans"/>
              </a:rPr>
              <a:t>Recruitment Management </a:t>
            </a:r>
            <a:endParaRPr b="0" lang="en-US" sz="2800" spc="-1" strike="noStrike">
              <a:latin typeface="Arial"/>
            </a:endParaRPr>
          </a:p>
        </p:txBody>
      </p:sp>
      <p:grpSp>
        <p:nvGrpSpPr>
          <p:cNvPr id="141" name="Group 5"/>
          <p:cNvGrpSpPr/>
          <p:nvPr/>
        </p:nvGrpSpPr>
        <p:grpSpPr>
          <a:xfrm>
            <a:off x="2644920" y="1846080"/>
            <a:ext cx="4813200" cy="722160"/>
            <a:chOff x="2644920" y="1846080"/>
            <a:chExt cx="4813200" cy="722160"/>
          </a:xfrm>
        </p:grpSpPr>
        <p:grpSp>
          <p:nvGrpSpPr>
            <p:cNvPr id="142" name="Group 6"/>
            <p:cNvGrpSpPr/>
            <p:nvPr/>
          </p:nvGrpSpPr>
          <p:grpSpPr>
            <a:xfrm>
              <a:off x="2644920" y="1846080"/>
              <a:ext cx="1221480" cy="345600"/>
              <a:chOff x="2644920" y="1846080"/>
              <a:chExt cx="1221480" cy="345600"/>
            </a:xfrm>
          </p:grpSpPr>
          <p:sp>
            <p:nvSpPr>
              <p:cNvPr id="143" name="CustomShape 7"/>
              <p:cNvSpPr/>
              <p:nvPr/>
            </p:nvSpPr>
            <p:spPr>
              <a:xfrm rot="10800000">
                <a:off x="2649600" y="1848240"/>
                <a:ext cx="1216800" cy="36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sp>
            <p:nvSpPr>
              <p:cNvPr id="144" name="CustomShape 8"/>
              <p:cNvSpPr/>
              <p:nvPr/>
            </p:nvSpPr>
            <p:spPr>
              <a:xfrm>
                <a:off x="2644920" y="1846080"/>
                <a:ext cx="360" cy="34560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grpSp>
        <p:grpSp>
          <p:nvGrpSpPr>
            <p:cNvPr id="145" name="Group 9"/>
            <p:cNvGrpSpPr/>
            <p:nvPr/>
          </p:nvGrpSpPr>
          <p:grpSpPr>
            <a:xfrm>
              <a:off x="5973120" y="2222640"/>
              <a:ext cx="1485000" cy="345600"/>
              <a:chOff x="5973120" y="2222640"/>
              <a:chExt cx="1485000" cy="345600"/>
            </a:xfrm>
          </p:grpSpPr>
          <p:sp>
            <p:nvSpPr>
              <p:cNvPr id="146" name="CustomShape 10"/>
              <p:cNvSpPr/>
              <p:nvPr/>
            </p:nvSpPr>
            <p:spPr>
              <a:xfrm>
                <a:off x="5973120" y="2564640"/>
                <a:ext cx="1480320" cy="36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sp>
            <p:nvSpPr>
              <p:cNvPr id="147" name="CustomShape 11"/>
              <p:cNvSpPr/>
              <p:nvPr/>
            </p:nvSpPr>
            <p:spPr>
              <a:xfrm rot="10800000">
                <a:off x="7457760" y="2222640"/>
                <a:ext cx="360" cy="34560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grpSp>
      </p:grpSp>
      <p:sp>
        <p:nvSpPr>
          <p:cNvPr id="148" name="CustomShape 12"/>
          <p:cNvSpPr/>
          <p:nvPr/>
        </p:nvSpPr>
        <p:spPr>
          <a:xfrm>
            <a:off x="5527440" y="3411360"/>
            <a:ext cx="2808360" cy="984960"/>
          </a:xfrm>
          <a:prstGeom prst="rect">
            <a:avLst/>
          </a:prstGeom>
          <a:noFill/>
          <a:ln>
            <a:noFill/>
          </a:ln>
        </p:spPr>
        <p:style>
          <a:lnRef idx="0"/>
          <a:fillRef idx="0"/>
          <a:effectRef idx="0"/>
          <a:fontRef idx="minor"/>
        </p:style>
        <p:txBody>
          <a:bodyPr lIns="0" rIns="0" tIns="0" bIns="0">
            <a:noAutofit/>
          </a:bodyPr>
          <a:p>
            <a:pPr>
              <a:lnSpc>
                <a:spcPct val="100000"/>
              </a:lnSpc>
            </a:pPr>
            <a:r>
              <a:rPr b="1" lang="en-US" sz="1400" spc="-1" strike="noStrike">
                <a:solidFill>
                  <a:srgbClr val="ffffff"/>
                </a:solidFill>
                <a:latin typeface="Open Sans Light"/>
                <a:ea typeface="Open Sans Light"/>
              </a:rPr>
              <a:t>By,</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Anwar Hossain</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EMP Id: 11267</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29th Oct, 2021</a:t>
            </a:r>
            <a:endParaRPr b="0" lang="en-US" sz="1400" spc="-1" strike="noStrike">
              <a:latin typeface="Arial"/>
            </a:endParaRPr>
          </a:p>
        </p:txBody>
      </p:sp>
      <p:pic>
        <p:nvPicPr>
          <p:cNvPr id="149" name="Google Shape;244;p115" descr=""/>
          <p:cNvPicPr/>
          <p:nvPr/>
        </p:nvPicPr>
        <p:blipFill>
          <a:blip r:embed="rId1"/>
          <a:stretch/>
        </p:blipFill>
        <p:spPr>
          <a:xfrm>
            <a:off x="8032320" y="79560"/>
            <a:ext cx="995400" cy="771480"/>
          </a:xfrm>
          <a:prstGeom prst="rect">
            <a:avLst/>
          </a:prstGeom>
          <a:ln>
            <a:noFill/>
          </a:ln>
        </p:spPr>
      </p:pic>
    </p:spTree>
  </p:cSld>
  <mc:AlternateContent>
    <mc:Choice Requires="p14">
      <p:transition spd="slow" advTm="2000" p14:dur="2000"/>
    </mc:Choice>
    <mc:Fallback>
      <p:transition spd="slow" advTm="2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4" name="CustomShape 2"/>
          <p:cNvSpPr/>
          <p:nvPr/>
        </p:nvSpPr>
        <p:spPr>
          <a:xfrm>
            <a:off x="0" y="0"/>
            <a:ext cx="3341520" cy="5143320"/>
          </a:xfrm>
          <a:custGeom>
            <a:avLst/>
            <a:gdLst/>
            <a:ah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bg1"/>
          </a:solidFill>
          <a:ln w="9360">
            <a:solidFill>
              <a:srgbClr val="efefef"/>
            </a:solidFill>
          </a:ln>
          <a:effectLst>
            <a:outerShdw algn="l" blurRad="889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205" name="CustomShape 3"/>
          <p:cNvSpPr/>
          <p:nvPr/>
        </p:nvSpPr>
        <p:spPr>
          <a:xfrm>
            <a:off x="0" y="0"/>
            <a:ext cx="3334680" cy="5143320"/>
          </a:xfrm>
          <a:custGeom>
            <a:avLst/>
            <a:gdLst/>
            <a:ah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206" name="CustomShape 4"/>
          <p:cNvSpPr/>
          <p:nvPr/>
        </p:nvSpPr>
        <p:spPr>
          <a:xfrm>
            <a:off x="278280" y="870840"/>
            <a:ext cx="2578320" cy="843120"/>
          </a:xfrm>
          <a:prstGeom prst="rect">
            <a:avLst/>
          </a:prstGeom>
          <a:noFill/>
          <a:ln>
            <a:noFill/>
          </a:ln>
        </p:spPr>
        <p:style>
          <a:lnRef idx="0"/>
          <a:fillRef idx="0"/>
          <a:effectRef idx="0"/>
          <a:fontRef idx="minor"/>
        </p:style>
        <p:txBody>
          <a:bodyPr anchor="b">
            <a:normAutofit/>
          </a:bodyPr>
          <a:p>
            <a:pPr>
              <a:lnSpc>
                <a:spcPct val="90000"/>
              </a:lnSpc>
              <a:spcAft>
                <a:spcPts val="601"/>
              </a:spcAft>
            </a:pPr>
            <a:r>
              <a:rPr b="0" lang="en-US" sz="2100" spc="-1" strike="noStrike">
                <a:solidFill>
                  <a:srgbClr val="000000"/>
                </a:solidFill>
                <a:latin typeface="Arial"/>
                <a:ea typeface="DejaVu Sans"/>
              </a:rPr>
              <a:t>Project Feature</a:t>
            </a:r>
            <a:endParaRPr b="0" lang="en-US" sz="2100" spc="-1" strike="noStrike">
              <a:latin typeface="Arial"/>
            </a:endParaRPr>
          </a:p>
        </p:txBody>
      </p:sp>
      <p:sp>
        <p:nvSpPr>
          <p:cNvPr id="207" name="CustomShape 5"/>
          <p:cNvSpPr/>
          <p:nvPr/>
        </p:nvSpPr>
        <p:spPr>
          <a:xfrm rot="5400000">
            <a:off x="497160" y="453960"/>
            <a:ext cx="54360" cy="411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08" name="CustomShape 6"/>
          <p:cNvSpPr/>
          <p:nvPr/>
        </p:nvSpPr>
        <p:spPr>
          <a:xfrm>
            <a:off x="321120" y="1832760"/>
            <a:ext cx="2502720" cy="1332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sp>
        <p:nvSpPr>
          <p:cNvPr id="209" name="CustomShape 7"/>
          <p:cNvSpPr/>
          <p:nvPr/>
        </p:nvSpPr>
        <p:spPr>
          <a:xfrm>
            <a:off x="278280" y="2038680"/>
            <a:ext cx="2578680" cy="2405160"/>
          </a:xfrm>
          <a:prstGeom prst="rect">
            <a:avLst/>
          </a:prstGeom>
          <a:noFill/>
          <a:ln>
            <a:noFill/>
          </a:ln>
        </p:spPr>
        <p:style>
          <a:lnRef idx="0"/>
          <a:fillRef idx="0"/>
          <a:effectRef idx="0"/>
          <a:fontRef idx="minor"/>
        </p:style>
        <p:txBody>
          <a:bodyPr>
            <a:normAutofit/>
          </a:bodyPr>
          <a:p>
            <a:pPr marL="229320" indent="-228240">
              <a:lnSpc>
                <a:spcPct val="90000"/>
              </a:lnSpc>
              <a:spcAft>
                <a:spcPts val="601"/>
              </a:spcAft>
              <a:buClr>
                <a:srgbClr val="050a19"/>
              </a:buClr>
              <a:buFont typeface="Arial"/>
              <a:buChar char="•"/>
              <a:tabLst>
                <a:tab algn="l" pos="0"/>
              </a:tabLst>
            </a:pPr>
            <a:r>
              <a:rPr b="1" lang="en-US" sz="1300" spc="-1" strike="noStrike">
                <a:solidFill>
                  <a:srgbClr val="000000"/>
                </a:solidFill>
                <a:latin typeface="Arial"/>
                <a:ea typeface="DejaVu Sans"/>
              </a:rPr>
              <a:t>Contact : </a:t>
            </a:r>
            <a:endParaRPr b="0" lang="en-US" sz="1300" spc="-1" strike="noStrike">
              <a:latin typeface="Arial"/>
            </a:endParaRPr>
          </a:p>
          <a:p>
            <a:pPr marL="285840" indent="-228240">
              <a:lnSpc>
                <a:spcPct val="90000"/>
              </a:lnSpc>
              <a:buClr>
                <a:srgbClr val="050a19"/>
              </a:buClr>
              <a:buFont typeface="Arial"/>
              <a:buChar char="•"/>
              <a:tabLst>
                <a:tab algn="l" pos="0"/>
              </a:tabLst>
            </a:pPr>
            <a:r>
              <a:rPr b="1" lang="en-US" sz="1300" spc="-1" strike="noStrike">
                <a:solidFill>
                  <a:srgbClr val="000000"/>
                </a:solidFill>
                <a:latin typeface="Arial"/>
                <a:ea typeface="DejaVu Sans"/>
              </a:rPr>
              <a:t> </a:t>
            </a:r>
            <a:r>
              <a:rPr b="1" lang="en-US" sz="1300" spc="-1" strike="noStrike">
                <a:solidFill>
                  <a:srgbClr val="000000"/>
                </a:solidFill>
                <a:latin typeface="Arial"/>
                <a:ea typeface="DejaVu Sans"/>
              </a:rPr>
              <a:t>-</a:t>
            </a:r>
            <a:r>
              <a:rPr b="0" lang="en-US" sz="1300" spc="-1" strike="noStrike">
                <a:solidFill>
                  <a:srgbClr val="000000"/>
                </a:solidFill>
                <a:latin typeface="Arial"/>
                <a:ea typeface="DejaVu Sans"/>
              </a:rPr>
              <a:t> Any user can authenticate with their valid credentials</a:t>
            </a:r>
            <a:endParaRPr b="0" lang="en-US" sz="1300" spc="-1" strike="noStrike">
              <a:latin typeface="Arial"/>
            </a:endParaRPr>
          </a:p>
        </p:txBody>
      </p:sp>
      <p:pic>
        <p:nvPicPr>
          <p:cNvPr id="210" name="Picture 2" descr="Graphical user interface, application, website&#10;&#10;Description automatically generated"/>
          <p:cNvPicPr/>
          <p:nvPr/>
        </p:nvPicPr>
        <p:blipFill>
          <a:blip r:embed="rId1"/>
          <a:stretch/>
        </p:blipFill>
        <p:spPr>
          <a:xfrm>
            <a:off x="3447720" y="788760"/>
            <a:ext cx="5417640" cy="37234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CustomShape 1"/>
          <p:cNvSpPr/>
          <p:nvPr/>
        </p:nvSpPr>
        <p:spPr>
          <a:xfrm>
            <a:off x="0" y="0"/>
            <a:ext cx="9143640" cy="5143320"/>
          </a:xfrm>
          <a:prstGeom prst="rect">
            <a:avLst/>
          </a:prstGeom>
          <a:solidFill>
            <a:srgbClr val="ffffff"/>
          </a:solidFill>
          <a:ln w="12600">
            <a:noFill/>
          </a:ln>
        </p:spPr>
        <p:style>
          <a:lnRef idx="2">
            <a:schemeClr val="accent1">
              <a:shade val="50000"/>
            </a:schemeClr>
          </a:lnRef>
          <a:fillRef idx="1">
            <a:schemeClr val="accent1"/>
          </a:fillRef>
          <a:effectRef idx="0">
            <a:schemeClr val="accent1"/>
          </a:effectRef>
          <a:fontRef idx="minor"/>
        </p:style>
      </p:sp>
      <p:sp>
        <p:nvSpPr>
          <p:cNvPr id="212" name="CustomShape 2"/>
          <p:cNvSpPr/>
          <p:nvPr/>
        </p:nvSpPr>
        <p:spPr>
          <a:xfrm>
            <a:off x="0" y="0"/>
            <a:ext cx="3312360" cy="5143320"/>
          </a:xfrm>
          <a:custGeom>
            <a:avLst/>
            <a:gdLst/>
            <a:ah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a:noFill/>
          </a:ln>
        </p:spPr>
        <p:style>
          <a:lnRef idx="0"/>
          <a:fillRef idx="0"/>
          <a:effectRef idx="0"/>
          <a:fontRef idx="minor"/>
        </p:style>
      </p:sp>
      <p:sp>
        <p:nvSpPr>
          <p:cNvPr id="213" name="CustomShape 3"/>
          <p:cNvSpPr/>
          <p:nvPr/>
        </p:nvSpPr>
        <p:spPr>
          <a:xfrm>
            <a:off x="0" y="0"/>
            <a:ext cx="3204360" cy="5143320"/>
          </a:xfrm>
          <a:custGeom>
            <a:avLst/>
            <a:gdLst/>
            <a:ah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bg1"/>
          </a:solidFill>
          <a:ln>
            <a:noFill/>
          </a:ln>
        </p:spPr>
        <p:style>
          <a:lnRef idx="0"/>
          <a:fillRef idx="0"/>
          <a:effectRef idx="0"/>
          <a:fontRef idx="minor"/>
        </p:style>
      </p:sp>
      <p:sp>
        <p:nvSpPr>
          <p:cNvPr id="214" name="CustomShape 4"/>
          <p:cNvSpPr/>
          <p:nvPr/>
        </p:nvSpPr>
        <p:spPr>
          <a:xfrm flipH="1">
            <a:off x="-720" y="0"/>
            <a:ext cx="3312360" cy="5143320"/>
          </a:xfrm>
          <a:custGeom>
            <a:avLst/>
            <a:gdLst/>
            <a:ah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15" name="TextShape 5"/>
          <p:cNvSpPr txBox="1"/>
          <p:nvPr/>
        </p:nvSpPr>
        <p:spPr>
          <a:xfrm>
            <a:off x="343080" y="542520"/>
            <a:ext cx="2425320" cy="2869560"/>
          </a:xfrm>
          <a:prstGeom prst="rect">
            <a:avLst/>
          </a:prstGeom>
          <a:noFill/>
          <a:ln>
            <a:noFill/>
          </a:ln>
        </p:spPr>
        <p:txBody>
          <a:bodyPr anchor="b">
            <a:normAutofit/>
          </a:bodyPr>
          <a:p>
            <a:pPr algn="ctr">
              <a:lnSpc>
                <a:spcPct val="90000"/>
              </a:lnSpc>
              <a:spcAft>
                <a:spcPts val="601"/>
              </a:spcAft>
            </a:pPr>
            <a:r>
              <a:rPr b="0" lang="en-US" sz="4800" spc="-1" strike="noStrike">
                <a:solidFill>
                  <a:srgbClr val="000000"/>
                </a:solidFill>
                <a:latin typeface="Arial"/>
                <a:ea typeface="DejaVu Sans"/>
              </a:rPr>
              <a:t>Project Feature</a:t>
            </a:r>
            <a:br/>
            <a:endParaRPr b="0" lang="en-US" sz="4800" spc="-1" strike="noStrike">
              <a:solidFill>
                <a:srgbClr val="000000"/>
              </a:solidFill>
              <a:latin typeface="Arial"/>
            </a:endParaRPr>
          </a:p>
        </p:txBody>
      </p:sp>
      <p:sp>
        <p:nvSpPr>
          <p:cNvPr id="216" name="TextShape 6"/>
          <p:cNvSpPr txBox="1"/>
          <p:nvPr/>
        </p:nvSpPr>
        <p:spPr>
          <a:xfrm>
            <a:off x="343800" y="3584160"/>
            <a:ext cx="2415240" cy="1088640"/>
          </a:xfrm>
          <a:prstGeom prst="rect">
            <a:avLst/>
          </a:prstGeom>
          <a:noFill/>
          <a:ln>
            <a:noFill/>
          </a:ln>
        </p:spPr>
        <p:txBody>
          <a:bodyPr>
            <a:normAutofit/>
          </a:bodyPr>
          <a:p>
            <a:pPr marL="228600" indent="-228240" algn="ctr">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Authentication: </a:t>
            </a:r>
            <a:endParaRPr b="0" lang="en-US" sz="1500" spc="-1" strike="noStrike">
              <a:latin typeface="Arial"/>
            </a:endParaRPr>
          </a:p>
          <a:p>
            <a:pPr marL="228600" indent="-228240" algn="ctr">
              <a:lnSpc>
                <a:spcPct val="90000"/>
              </a:lnSpc>
              <a:spcBef>
                <a:spcPts val="1001"/>
              </a:spcBef>
              <a:spcAft>
                <a:spcPts val="601"/>
              </a:spcAft>
              <a:buClr>
                <a:srgbClr val="000000"/>
              </a:buClr>
              <a:buFont typeface="Arial"/>
              <a:buChar char="•"/>
            </a:pPr>
            <a:r>
              <a:rPr b="0" lang="en-US" sz="1500" spc="-1" strike="noStrike">
                <a:solidFill>
                  <a:srgbClr val="000000"/>
                </a:solidFill>
                <a:latin typeface="Arial"/>
              </a:rPr>
              <a:t> </a:t>
            </a:r>
            <a:endParaRPr b="0" lang="en-US" sz="1500" spc="-1" strike="noStrike">
              <a:latin typeface="Arial"/>
            </a:endParaRPr>
          </a:p>
        </p:txBody>
      </p:sp>
      <p:pic>
        <p:nvPicPr>
          <p:cNvPr id="217" name="Picture 5" descr="Graphical user interface, application&#10;&#10;Description automatically generated"/>
          <p:cNvPicPr/>
          <p:nvPr/>
        </p:nvPicPr>
        <p:blipFill>
          <a:blip r:embed="rId1"/>
          <a:stretch/>
        </p:blipFill>
        <p:spPr>
          <a:xfrm>
            <a:off x="3687120" y="59040"/>
            <a:ext cx="5458320" cy="462636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iterate type="lt">
                                    <p:tmAbs val="100"/>
                                  </p:iterate>
                                  <p:childTnLst>
                                    <p:set>
                                      <p:cBhvr>
                                        <p:cTn id="6" dur="1" fill="hold">
                                          <p:stCondLst>
                                            <p:cond delay="0"/>
                                          </p:stCondLst>
                                        </p:cTn>
                                        <p:tgtEl>
                                          <p:spTgt spid="216">
                                            <p:txEl>
                                              <p:pRg st="0" end="0"/>
                                            </p:txEl>
                                          </p:spTgt>
                                        </p:tgtEl>
                                        <p:attrNameLst>
                                          <p:attrName>style.visibility</p:attrName>
                                        </p:attrNameLst>
                                      </p:cBhvr>
                                      <p:to>
                                        <p:strVal val="visible"/>
                                      </p:to>
                                    </p:set>
                                    <p:animEffect filter="fade" transition="in">
                                      <p:cBhvr additive="repl">
                                        <p:cTn id="7" dur="400"/>
                                        <p:tgtEl>
                                          <p:spTgt spid="216">
                                            <p:txEl>
                                              <p:pRg st="0" end="0"/>
                                            </p:txEl>
                                          </p:spTgt>
                                        </p:tgtEl>
                                      </p:cBhvr>
                                    </p:animEffect>
                                  </p:childTnLst>
                                </p:cTn>
                              </p:par>
                              <p:par>
                                <p:cTn id="8" nodeType="withEffect" fill="hold" presetClass="entr" presetID="10">
                                  <p:stCondLst>
                                    <p:cond delay="2000"/>
                                  </p:stCondLst>
                                  <p:iterate type="lt">
                                    <p:tmAbs val="100"/>
                                  </p:iterate>
                                  <p:childTnLst>
                                    <p:set>
                                      <p:cBhvr>
                                        <p:cTn id="9" dur="1" fill="hold">
                                          <p:stCondLst>
                                            <p:cond delay="0"/>
                                          </p:stCondLst>
                                        </p:cTn>
                                        <p:tgtEl>
                                          <p:spTgt spid="216">
                                            <p:txEl>
                                              <p:pRg st="1" end="1"/>
                                            </p:txEl>
                                          </p:spTgt>
                                        </p:tgtEl>
                                        <p:attrNameLst>
                                          <p:attrName>style.visibility</p:attrName>
                                        </p:attrNameLst>
                                      </p:cBhvr>
                                      <p:to>
                                        <p:strVal val="visible"/>
                                      </p:to>
                                    </p:set>
                                    <p:animEffect filter="fade" transition="in">
                                      <p:cBhvr additive="repl">
                                        <p:cTn id="10" dur="400"/>
                                        <p:tgtEl>
                                          <p:spTgt spid="216">
                                            <p:txEl>
                                              <p:pRg st="1" end="1"/>
                                            </p:txEl>
                                          </p:spTgt>
                                        </p:tgtEl>
                                      </p:cBhvr>
                                    </p:animEffect>
                                  </p:childTnLst>
                                </p:cTn>
                              </p:par>
                              <p:par>
                                <p:cTn id="11" nodeType="withEffect" fill="hold" presetClass="entr" presetID="10">
                                  <p:stCondLst>
                                    <p:cond delay="1000"/>
                                  </p:stCondLst>
                                  <p:iterate type="lt">
                                    <p:tmAbs val="100"/>
                                  </p:iterate>
                                  <p:childTnLst>
                                    <p:set>
                                      <p:cBhvr>
                                        <p:cTn id="12" dur="1" fill="hold">
                                          <p:stCondLst>
                                            <p:cond delay="0"/>
                                          </p:stCondLst>
                                        </p:cTn>
                                        <p:tgtEl>
                                          <p:spTgt spid="215"/>
                                        </p:tgtEl>
                                        <p:attrNameLst>
                                          <p:attrName>style.visibility</p:attrName>
                                        </p:attrNameLst>
                                      </p:cBhvr>
                                      <p:to>
                                        <p:strVal val="visible"/>
                                      </p:to>
                                    </p:set>
                                    <p:animEffect filter="fade" transition="in">
                                      <p:cBhvr additive="repl">
                                        <p:cTn id="13" dur="4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CustomShape 1"/>
          <p:cNvSpPr/>
          <p:nvPr/>
        </p:nvSpPr>
        <p:spPr>
          <a:xfrm>
            <a:off x="0" y="-2520"/>
            <a:ext cx="9143640" cy="5143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19" name="CustomShape 2"/>
          <p:cNvSpPr/>
          <p:nvPr/>
        </p:nvSpPr>
        <p:spPr>
          <a:xfrm>
            <a:off x="0" y="-2520"/>
            <a:ext cx="3542760" cy="514548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p:style>
      </p:sp>
      <p:sp>
        <p:nvSpPr>
          <p:cNvPr id="220" name="CustomShape 3"/>
          <p:cNvSpPr/>
          <p:nvPr/>
        </p:nvSpPr>
        <p:spPr>
          <a:xfrm>
            <a:off x="0" y="0"/>
            <a:ext cx="3238920" cy="514332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a:noFill/>
          </a:ln>
        </p:spPr>
        <p:style>
          <a:lnRef idx="2">
            <a:schemeClr val="accent1">
              <a:shade val="50000"/>
            </a:schemeClr>
          </a:lnRef>
          <a:fillRef idx="1">
            <a:schemeClr val="accent1"/>
          </a:fillRef>
          <a:effectRef idx="0">
            <a:schemeClr val="accent1"/>
          </a:effectRef>
          <a:fontRef idx="minor"/>
        </p:style>
      </p:sp>
      <p:sp>
        <p:nvSpPr>
          <p:cNvPr id="221" name="TextShape 4"/>
          <p:cNvSpPr txBox="1"/>
          <p:nvPr/>
        </p:nvSpPr>
        <p:spPr>
          <a:xfrm>
            <a:off x="603360" y="841680"/>
            <a:ext cx="2480760" cy="1790280"/>
          </a:xfrm>
          <a:prstGeom prst="rect">
            <a:avLst/>
          </a:prstGeom>
          <a:noFill/>
          <a:ln>
            <a:noFill/>
          </a:ln>
        </p:spPr>
        <p:txBody>
          <a:bodyPr anchor="b">
            <a:normAutofit/>
          </a:bodyPr>
          <a:p>
            <a:pPr>
              <a:lnSpc>
                <a:spcPct val="90000"/>
              </a:lnSpc>
              <a:spcAft>
                <a:spcPts val="601"/>
              </a:spcAft>
            </a:pPr>
            <a:r>
              <a:rPr b="0" lang="en-US" sz="2600" spc="-1" strike="noStrike">
                <a:solidFill>
                  <a:srgbClr val="ffffff"/>
                </a:solidFill>
                <a:latin typeface="Arial"/>
                <a:ea typeface="DejaVu Sans"/>
              </a:rPr>
              <a:t>Project Feature</a:t>
            </a:r>
            <a:br/>
            <a:endParaRPr b="0" lang="en-US" sz="2600" spc="-1" strike="noStrike">
              <a:solidFill>
                <a:srgbClr val="000000"/>
              </a:solidFill>
              <a:latin typeface="Arial"/>
            </a:endParaRPr>
          </a:p>
        </p:txBody>
      </p:sp>
      <p:sp>
        <p:nvSpPr>
          <p:cNvPr id="222" name="TextShape 5"/>
          <p:cNvSpPr txBox="1"/>
          <p:nvPr/>
        </p:nvSpPr>
        <p:spPr>
          <a:xfrm>
            <a:off x="603360" y="2701440"/>
            <a:ext cx="2480760" cy="124164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Authentication: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rPr>
              <a:t> </a:t>
            </a:r>
            <a:endParaRPr b="0" lang="en-US" sz="1500" spc="-1" strike="noStrike">
              <a:latin typeface="Arial"/>
            </a:endParaRPr>
          </a:p>
        </p:txBody>
      </p:sp>
      <p:pic>
        <p:nvPicPr>
          <p:cNvPr id="223" name="Picture 5" descr="Graphical user interface, application, website&#10;&#10;Description automatically generated"/>
          <p:cNvPicPr/>
          <p:nvPr/>
        </p:nvPicPr>
        <p:blipFill>
          <a:blip r:embed="rId1"/>
          <a:srcRect l="0" t="0" r="0" b="8993"/>
          <a:stretch/>
        </p:blipFill>
        <p:spPr>
          <a:xfrm>
            <a:off x="3990600" y="968040"/>
            <a:ext cx="4705200" cy="2981520"/>
          </a:xfrm>
          <a:prstGeom prst="rect">
            <a:avLst/>
          </a:prstGeom>
          <a:ln>
            <a:noFill/>
          </a:ln>
        </p:spPr>
      </p:pic>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0"/>
                      </p:stCondLst>
                      <p:childTnLst>
                        <p:par>
                          <p:cTn id="17" fill="hold">
                            <p:stCondLst>
                              <p:cond delay="0"/>
                            </p:stCondLst>
                            <p:childTnLst>
                              <p:par>
                                <p:cTn id="18" nodeType="withEffect" fill="hold" presetClass="entr" presetID="10">
                                  <p:stCondLst>
                                    <p:cond delay="2000"/>
                                  </p:stCondLst>
                                  <p:iterate type="lt">
                                    <p:tmAbs val="100"/>
                                  </p:iterate>
                                  <p:childTnLst>
                                    <p:set>
                                      <p:cBhvr>
                                        <p:cTn id="19" dur="1" fill="hold">
                                          <p:stCondLst>
                                            <p:cond delay="0"/>
                                          </p:stCondLst>
                                        </p:cTn>
                                        <p:tgtEl>
                                          <p:spTgt spid="222">
                                            <p:txEl>
                                              <p:pRg st="0" end="0"/>
                                            </p:txEl>
                                          </p:spTgt>
                                        </p:tgtEl>
                                        <p:attrNameLst>
                                          <p:attrName>style.visibility</p:attrName>
                                        </p:attrNameLst>
                                      </p:cBhvr>
                                      <p:to>
                                        <p:strVal val="visible"/>
                                      </p:to>
                                    </p:set>
                                    <p:animEffect filter="fade" transition="in">
                                      <p:cBhvr additive="repl">
                                        <p:cTn id="20" dur="400"/>
                                        <p:tgtEl>
                                          <p:spTgt spid="222">
                                            <p:txEl>
                                              <p:pRg st="0" end="0"/>
                                            </p:txEl>
                                          </p:spTgt>
                                        </p:tgtEl>
                                      </p:cBhvr>
                                    </p:animEffect>
                                  </p:childTnLst>
                                </p:cTn>
                              </p:par>
                              <p:par>
                                <p:cTn id="21" nodeType="withEffect" fill="hold" presetClass="entr" presetID="10">
                                  <p:stCondLst>
                                    <p:cond delay="2000"/>
                                  </p:stCondLst>
                                  <p:iterate type="lt">
                                    <p:tmAbs val="100"/>
                                  </p:iterate>
                                  <p:childTnLst>
                                    <p:set>
                                      <p:cBhvr>
                                        <p:cTn id="22" dur="1" fill="hold">
                                          <p:stCondLst>
                                            <p:cond delay="0"/>
                                          </p:stCondLst>
                                        </p:cTn>
                                        <p:tgtEl>
                                          <p:spTgt spid="222">
                                            <p:txEl>
                                              <p:pRg st="1" end="1"/>
                                            </p:txEl>
                                          </p:spTgt>
                                        </p:tgtEl>
                                        <p:attrNameLst>
                                          <p:attrName>style.visibility</p:attrName>
                                        </p:attrNameLst>
                                      </p:cBhvr>
                                      <p:to>
                                        <p:strVal val="visible"/>
                                      </p:to>
                                    </p:set>
                                    <p:animEffect filter="fade" transition="in">
                                      <p:cBhvr additive="repl">
                                        <p:cTn id="23" dur="400"/>
                                        <p:tgtEl>
                                          <p:spTgt spid="222">
                                            <p:txEl>
                                              <p:pRg st="1" end="1"/>
                                            </p:txEl>
                                          </p:spTgt>
                                        </p:tgtEl>
                                      </p:cBhvr>
                                    </p:animEffect>
                                  </p:childTnLst>
                                </p:cTn>
                              </p:par>
                              <p:par>
                                <p:cTn id="24" nodeType="withEffect" fill="hold" presetClass="entr" presetID="10">
                                  <p:stCondLst>
                                    <p:cond delay="1000"/>
                                  </p:stCondLst>
                                  <p:iterate type="lt">
                                    <p:tmAbs val="100"/>
                                  </p:iterate>
                                  <p:childTnLst>
                                    <p:set>
                                      <p:cBhvr>
                                        <p:cTn id="25" dur="1" fill="hold">
                                          <p:stCondLst>
                                            <p:cond delay="0"/>
                                          </p:stCondLst>
                                        </p:cTn>
                                        <p:tgtEl>
                                          <p:spTgt spid="221"/>
                                        </p:tgtEl>
                                        <p:attrNameLst>
                                          <p:attrName>style.visibility</p:attrName>
                                        </p:attrNameLst>
                                      </p:cBhvr>
                                      <p:to>
                                        <p:strVal val="visible"/>
                                      </p:to>
                                    </p:set>
                                    <p:animEffect filter="fade" transition="in">
                                      <p:cBhvr additive="repl">
                                        <p:cTn id="26" dur="4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224" name="CustomShape 1"/>
          <p:cNvSpPr/>
          <p:nvPr/>
        </p:nvSpPr>
        <p:spPr>
          <a:xfrm>
            <a:off x="0" y="0"/>
            <a:ext cx="9143640" cy="514332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225" name="TextShape 2"/>
          <p:cNvSpPr txBox="1"/>
          <p:nvPr/>
        </p:nvSpPr>
        <p:spPr>
          <a:xfrm>
            <a:off x="631080" y="613800"/>
            <a:ext cx="2491200" cy="223164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endParaRPr b="0" lang="en-US" sz="3300" spc="-1" strike="noStrike">
              <a:solidFill>
                <a:srgbClr val="000000"/>
              </a:solidFill>
              <a:latin typeface="Arial"/>
            </a:endParaRPr>
          </a:p>
        </p:txBody>
      </p:sp>
      <p:sp>
        <p:nvSpPr>
          <p:cNvPr id="226" name="TextShape 3"/>
          <p:cNvSpPr txBox="1"/>
          <p:nvPr/>
        </p:nvSpPr>
        <p:spPr>
          <a:xfrm>
            <a:off x="631080" y="2961000"/>
            <a:ext cx="2491200" cy="126864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404: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rPr>
              <a:t> </a:t>
            </a:r>
            <a:endParaRPr b="0" lang="en-US" sz="1500" spc="-1" strike="noStrike">
              <a:latin typeface="Arial"/>
            </a:endParaRPr>
          </a:p>
        </p:txBody>
      </p:sp>
      <p:sp>
        <p:nvSpPr>
          <p:cNvPr id="227" name="Line 4"/>
          <p:cNvSpPr/>
          <p:nvPr/>
        </p:nvSpPr>
        <p:spPr>
          <a:xfrm>
            <a:off x="3572640" y="1062720"/>
            <a:ext cx="0" cy="3017520"/>
          </a:xfrm>
          <a:prstGeom prst="line">
            <a:avLst/>
          </a:prstGeom>
          <a:ln w="15840">
            <a:solidFill>
              <a:schemeClr val="tx1"/>
            </a:solidFill>
          </a:ln>
        </p:spPr>
        <p:style>
          <a:lnRef idx="1">
            <a:schemeClr val="accent1"/>
          </a:lnRef>
          <a:fillRef idx="0">
            <a:schemeClr val="accent1"/>
          </a:fillRef>
          <a:effectRef idx="0">
            <a:schemeClr val="accent1"/>
          </a:effectRef>
          <a:fontRef idx="minor"/>
        </p:style>
      </p:sp>
      <p:pic>
        <p:nvPicPr>
          <p:cNvPr id="228" name="Picture 5" descr="Graphical user interface, application&#10;&#10;Description automatically generated"/>
          <p:cNvPicPr/>
          <p:nvPr/>
        </p:nvPicPr>
        <p:blipFill>
          <a:blip r:embed="rId1"/>
          <a:stretch/>
        </p:blipFill>
        <p:spPr>
          <a:xfrm>
            <a:off x="4008600" y="1346760"/>
            <a:ext cx="4826880" cy="244944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0"/>
                      </p:stCondLst>
                      <p:childTnLst>
                        <p:par>
                          <p:cTn id="30" fill="hold">
                            <p:stCondLst>
                              <p:cond delay="0"/>
                            </p:stCondLst>
                            <p:childTnLst>
                              <p:par>
                                <p:cTn id="31" nodeType="withEffect" fill="hold" presetClass="entr" presetID="10">
                                  <p:stCondLst>
                                    <p:cond delay="2000"/>
                                  </p:stCondLst>
                                  <p:iterate type="lt">
                                    <p:tmAbs val="100"/>
                                  </p:iterate>
                                  <p:childTnLst>
                                    <p:set>
                                      <p:cBhvr>
                                        <p:cTn id="32" dur="1" fill="hold">
                                          <p:stCondLst>
                                            <p:cond delay="0"/>
                                          </p:stCondLst>
                                        </p:cTn>
                                        <p:tgtEl>
                                          <p:spTgt spid="226">
                                            <p:txEl>
                                              <p:pRg st="0" end="0"/>
                                            </p:txEl>
                                          </p:spTgt>
                                        </p:tgtEl>
                                        <p:attrNameLst>
                                          <p:attrName>style.visibility</p:attrName>
                                        </p:attrNameLst>
                                      </p:cBhvr>
                                      <p:to>
                                        <p:strVal val="visible"/>
                                      </p:to>
                                    </p:set>
                                    <p:animEffect filter="fade" transition="in">
                                      <p:cBhvr additive="repl">
                                        <p:cTn id="33" dur="400"/>
                                        <p:tgtEl>
                                          <p:spTgt spid="226">
                                            <p:txEl>
                                              <p:pRg st="0" end="0"/>
                                            </p:txEl>
                                          </p:spTgt>
                                        </p:tgtEl>
                                      </p:cBhvr>
                                    </p:animEffect>
                                  </p:childTnLst>
                                </p:cTn>
                              </p:par>
                              <p:par>
                                <p:cTn id="34" nodeType="withEffect" fill="hold" presetClass="entr" presetID="10">
                                  <p:stCondLst>
                                    <p:cond delay="2000"/>
                                  </p:stCondLst>
                                  <p:iterate type="lt">
                                    <p:tmAbs val="100"/>
                                  </p:iterate>
                                  <p:childTnLst>
                                    <p:set>
                                      <p:cBhvr>
                                        <p:cTn id="35" dur="1" fill="hold">
                                          <p:stCondLst>
                                            <p:cond delay="0"/>
                                          </p:stCondLst>
                                        </p:cTn>
                                        <p:tgtEl>
                                          <p:spTgt spid="226">
                                            <p:txEl>
                                              <p:pRg st="1" end="1"/>
                                            </p:txEl>
                                          </p:spTgt>
                                        </p:tgtEl>
                                        <p:attrNameLst>
                                          <p:attrName>style.visibility</p:attrName>
                                        </p:attrNameLst>
                                      </p:cBhvr>
                                      <p:to>
                                        <p:strVal val="visible"/>
                                      </p:to>
                                    </p:set>
                                    <p:animEffect filter="fade" transition="in">
                                      <p:cBhvr additive="repl">
                                        <p:cTn id="36" dur="400"/>
                                        <p:tgtEl>
                                          <p:spTgt spid="226">
                                            <p:txEl>
                                              <p:pRg st="1" end="1"/>
                                            </p:txEl>
                                          </p:spTgt>
                                        </p:tgtEl>
                                      </p:cBhvr>
                                    </p:animEffect>
                                  </p:childTnLst>
                                </p:cTn>
                              </p:par>
                              <p:par>
                                <p:cTn id="37" nodeType="withEffect" fill="hold" presetClass="entr" presetID="10">
                                  <p:stCondLst>
                                    <p:cond delay="1000"/>
                                  </p:stCondLst>
                                  <p:iterate type="lt">
                                    <p:tmAbs val="100"/>
                                  </p:iterate>
                                  <p:childTnLst>
                                    <p:set>
                                      <p:cBhvr>
                                        <p:cTn id="38" dur="1" fill="hold">
                                          <p:stCondLst>
                                            <p:cond delay="0"/>
                                          </p:stCondLst>
                                        </p:cTn>
                                        <p:tgtEl>
                                          <p:spTgt spid="225"/>
                                        </p:tgtEl>
                                        <p:attrNameLst>
                                          <p:attrName>style.visibility</p:attrName>
                                        </p:attrNameLst>
                                      </p:cBhvr>
                                      <p:to>
                                        <p:strVal val="visible"/>
                                      </p:to>
                                    </p:set>
                                    <p:animEffect filter="fade" transition="in">
                                      <p:cBhvr additive="repl">
                                        <p:cTn id="39" dur="4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CustomShape 1"/>
          <p:cNvSpPr/>
          <p:nvPr/>
        </p:nvSpPr>
        <p:spPr>
          <a:xfrm>
            <a:off x="0" y="0"/>
            <a:ext cx="9143640" cy="5143320"/>
          </a:xfrm>
          <a:prstGeom prst="rect">
            <a:avLst/>
          </a:pr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230" name="TextShape 2"/>
          <p:cNvSpPr txBox="1"/>
          <p:nvPr/>
        </p:nvSpPr>
        <p:spPr>
          <a:xfrm>
            <a:off x="628560" y="881280"/>
            <a:ext cx="3619800" cy="2143440"/>
          </a:xfrm>
          <a:prstGeom prst="rect">
            <a:avLst/>
          </a:prstGeom>
          <a:noFill/>
          <a:ln>
            <a:noFill/>
          </a:ln>
        </p:spPr>
        <p:txBody>
          <a:bodyPr anchor="b">
            <a:normAutofit/>
          </a:bodyPr>
          <a:p>
            <a:pPr>
              <a:lnSpc>
                <a:spcPct val="90000"/>
              </a:lnSpc>
              <a:spcAft>
                <a:spcPts val="601"/>
              </a:spcAft>
            </a:pPr>
            <a:r>
              <a:rPr b="0" lang="en-US" sz="4600" spc="-1" strike="noStrike">
                <a:solidFill>
                  <a:srgbClr val="ffffff"/>
                </a:solidFill>
                <a:latin typeface="Arial"/>
                <a:ea typeface="DejaVu Sans"/>
              </a:rPr>
              <a:t>Project Feature</a:t>
            </a:r>
            <a:br/>
            <a:r>
              <a:rPr b="0" lang="en-US" sz="4600" spc="-1" strike="noStrike">
                <a:solidFill>
                  <a:srgbClr val="ffffff"/>
                </a:solidFill>
                <a:latin typeface="Arial"/>
                <a:ea typeface="DejaVu Sans"/>
              </a:rPr>
              <a:t>      Admin</a:t>
            </a:r>
            <a:endParaRPr b="0" lang="en-US" sz="4600" spc="-1" strike="noStrike">
              <a:solidFill>
                <a:srgbClr val="000000"/>
              </a:solidFill>
              <a:latin typeface="Arial"/>
            </a:endParaRPr>
          </a:p>
        </p:txBody>
      </p:sp>
      <p:sp>
        <p:nvSpPr>
          <p:cNvPr id="231" name="TextShape 3"/>
          <p:cNvSpPr txBox="1"/>
          <p:nvPr/>
        </p:nvSpPr>
        <p:spPr>
          <a:xfrm>
            <a:off x="626400" y="3310560"/>
            <a:ext cx="3622320" cy="119556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Dashboard: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-showing statistical data</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-Data represents</a:t>
            </a:r>
            <a:endParaRPr b="0" lang="en-US" sz="1500" spc="-1" strike="noStrike">
              <a:latin typeface="Arial"/>
            </a:endParaRPr>
          </a:p>
        </p:txBody>
      </p:sp>
      <p:grpSp>
        <p:nvGrpSpPr>
          <p:cNvPr id="232" name="Group 4"/>
          <p:cNvGrpSpPr/>
          <p:nvPr/>
        </p:nvGrpSpPr>
        <p:grpSpPr>
          <a:xfrm>
            <a:off x="4572000" y="631080"/>
            <a:ext cx="3945240" cy="3530160"/>
            <a:chOff x="4572000" y="631080"/>
            <a:chExt cx="3945240" cy="3530160"/>
          </a:xfrm>
        </p:grpSpPr>
        <p:grpSp>
          <p:nvGrpSpPr>
            <p:cNvPr id="233" name="Group 5"/>
            <p:cNvGrpSpPr/>
            <p:nvPr/>
          </p:nvGrpSpPr>
          <p:grpSpPr>
            <a:xfrm>
              <a:off x="4572000" y="631080"/>
              <a:ext cx="3945240" cy="3530160"/>
              <a:chOff x="4572000" y="631080"/>
              <a:chExt cx="3945240" cy="3530160"/>
            </a:xfrm>
          </p:grpSpPr>
          <p:sp>
            <p:nvSpPr>
              <p:cNvPr id="234" name="CustomShape 6"/>
              <p:cNvSpPr/>
              <p:nvPr/>
            </p:nvSpPr>
            <p:spPr>
              <a:xfrm>
                <a:off x="4572000" y="631080"/>
                <a:ext cx="3945240" cy="353016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235" name="CustomShape 7"/>
              <p:cNvSpPr/>
              <p:nvPr/>
            </p:nvSpPr>
            <p:spPr>
              <a:xfrm>
                <a:off x="4572000" y="631080"/>
                <a:ext cx="3945240" cy="353016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600">
                <a:noFill/>
              </a:ln>
            </p:spPr>
            <p:style>
              <a:lnRef idx="2">
                <a:schemeClr val="accent1">
                  <a:shade val="50000"/>
                </a:schemeClr>
              </a:lnRef>
              <a:fillRef idx="1">
                <a:schemeClr val="accent1"/>
              </a:fillRef>
              <a:effectRef idx="0">
                <a:schemeClr val="accent1"/>
              </a:effectRef>
              <a:fontRef idx="minor"/>
            </p:style>
          </p:sp>
        </p:grpSp>
        <p:grpSp>
          <p:nvGrpSpPr>
            <p:cNvPr id="236" name="Group 8"/>
            <p:cNvGrpSpPr/>
            <p:nvPr/>
          </p:nvGrpSpPr>
          <p:grpSpPr>
            <a:xfrm>
              <a:off x="4572000" y="3103560"/>
              <a:ext cx="3945240" cy="1057680"/>
              <a:chOff x="4572000" y="3103560"/>
              <a:chExt cx="3945240" cy="1057680"/>
            </a:xfrm>
          </p:grpSpPr>
          <p:sp>
            <p:nvSpPr>
              <p:cNvPr id="237" name="CustomShape 9"/>
              <p:cNvSpPr/>
              <p:nvPr/>
            </p:nvSpPr>
            <p:spPr>
              <a:xfrm>
                <a:off x="4572000" y="3103560"/>
                <a:ext cx="3945240" cy="105768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38" name="CustomShape 10"/>
              <p:cNvSpPr/>
              <p:nvPr/>
            </p:nvSpPr>
            <p:spPr>
              <a:xfrm>
                <a:off x="4572000" y="3103560"/>
                <a:ext cx="3945240" cy="105768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rotWithShape="0">
                <a:blip r:embed="rId1">
                  <a:alphaModFix amt="57000"/>
                </a:blip>
                <a:tile/>
              </a:blipFill>
              <a:ln>
                <a:noFill/>
              </a:ln>
            </p:spPr>
            <p:style>
              <a:lnRef idx="2">
                <a:schemeClr val="accent1">
                  <a:shade val="50000"/>
                </a:schemeClr>
              </a:lnRef>
              <a:fillRef idx="1">
                <a:schemeClr val="accent1"/>
              </a:fillRef>
              <a:effectRef idx="0">
                <a:schemeClr val="accent1"/>
              </a:effectRef>
              <a:fontRef idx="minor"/>
            </p:style>
          </p:sp>
        </p:grpSp>
      </p:grpSp>
      <p:pic>
        <p:nvPicPr>
          <p:cNvPr id="239" name="Picture 5" descr="Chart&#10;&#10;Description automatically generated"/>
          <p:cNvPicPr/>
          <p:nvPr/>
        </p:nvPicPr>
        <p:blipFill>
          <a:blip r:embed="rId2"/>
          <a:stretch/>
        </p:blipFill>
        <p:spPr>
          <a:xfrm>
            <a:off x="4615200" y="885600"/>
            <a:ext cx="3772440" cy="2239200"/>
          </a:xfrm>
          <a:prstGeom prst="rect">
            <a:avLst/>
          </a:prstGeom>
          <a:ln>
            <a:noFill/>
          </a:ln>
        </p:spPr>
      </p:pic>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0"/>
                      </p:stCondLst>
                      <p:childTnLst>
                        <p:par>
                          <p:cTn id="43" fill="hold">
                            <p:stCondLst>
                              <p:cond delay="0"/>
                            </p:stCondLst>
                            <p:childTnLst>
                              <p:par>
                                <p:cTn id="44" nodeType="withEffect" fill="hold" presetClass="entr" presetID="10">
                                  <p:stCondLst>
                                    <p:cond delay="2000"/>
                                  </p:stCondLst>
                                  <p:iterate type="lt">
                                    <p:tmAbs val="100"/>
                                  </p:iterate>
                                  <p:childTnLst>
                                    <p:set>
                                      <p:cBhvr>
                                        <p:cTn id="45" dur="1" fill="hold">
                                          <p:stCondLst>
                                            <p:cond delay="0"/>
                                          </p:stCondLst>
                                        </p:cTn>
                                        <p:tgtEl>
                                          <p:spTgt spid="231">
                                            <p:txEl>
                                              <p:pRg st="0" end="0"/>
                                            </p:txEl>
                                          </p:spTgt>
                                        </p:tgtEl>
                                        <p:attrNameLst>
                                          <p:attrName>style.visibility</p:attrName>
                                        </p:attrNameLst>
                                      </p:cBhvr>
                                      <p:to>
                                        <p:strVal val="visible"/>
                                      </p:to>
                                    </p:set>
                                    <p:animEffect filter="fade" transition="in">
                                      <p:cBhvr additive="repl">
                                        <p:cTn id="46" dur="400"/>
                                        <p:tgtEl>
                                          <p:spTgt spid="231">
                                            <p:txEl>
                                              <p:pRg st="0" end="0"/>
                                            </p:txEl>
                                          </p:spTgt>
                                        </p:tgtEl>
                                      </p:cBhvr>
                                    </p:animEffect>
                                  </p:childTnLst>
                                </p:cTn>
                              </p:par>
                              <p:par>
                                <p:cTn id="47" nodeType="withEffect" fill="hold" presetClass="entr" presetID="10">
                                  <p:stCondLst>
                                    <p:cond delay="2000"/>
                                  </p:stCondLst>
                                  <p:iterate type="lt">
                                    <p:tmAbs val="100"/>
                                  </p:iterate>
                                  <p:childTnLst>
                                    <p:set>
                                      <p:cBhvr>
                                        <p:cTn id="48" dur="1" fill="hold">
                                          <p:stCondLst>
                                            <p:cond delay="0"/>
                                          </p:stCondLst>
                                        </p:cTn>
                                        <p:tgtEl>
                                          <p:spTgt spid="231">
                                            <p:txEl>
                                              <p:pRg st="1" end="1"/>
                                            </p:txEl>
                                          </p:spTgt>
                                        </p:tgtEl>
                                        <p:attrNameLst>
                                          <p:attrName>style.visibility</p:attrName>
                                        </p:attrNameLst>
                                      </p:cBhvr>
                                      <p:to>
                                        <p:strVal val="visible"/>
                                      </p:to>
                                    </p:set>
                                    <p:animEffect filter="fade" transition="in">
                                      <p:cBhvr additive="repl">
                                        <p:cTn id="49" dur="400"/>
                                        <p:tgtEl>
                                          <p:spTgt spid="231">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0">
                                  <p:stCondLst>
                                    <p:cond delay="2000"/>
                                  </p:stCondLst>
                                  <p:iterate type="lt">
                                    <p:tmAbs val="100"/>
                                  </p:iterate>
                                  <p:childTnLst>
                                    <p:set>
                                      <p:cBhvr>
                                        <p:cTn id="53" dur="1" fill="hold">
                                          <p:stCondLst>
                                            <p:cond delay="0"/>
                                          </p:stCondLst>
                                        </p:cTn>
                                        <p:tgtEl>
                                          <p:spTgt spid="231">
                                            <p:txEl>
                                              <p:pRg st="2" end="2"/>
                                            </p:txEl>
                                          </p:spTgt>
                                        </p:tgtEl>
                                        <p:attrNameLst>
                                          <p:attrName>style.visibility</p:attrName>
                                        </p:attrNameLst>
                                      </p:cBhvr>
                                      <p:to>
                                        <p:strVal val="visible"/>
                                      </p:to>
                                    </p:set>
                                    <p:animEffect filter="fade" transition="in">
                                      <p:cBhvr additive="repl">
                                        <p:cTn id="54" dur="400"/>
                                        <p:tgtEl>
                                          <p:spTgt spid="231">
                                            <p:txEl>
                                              <p:pRg st="2" end="2"/>
                                            </p:txEl>
                                          </p:spTgt>
                                        </p:tgtEl>
                                      </p:cBhvr>
                                    </p:animEffect>
                                  </p:childTnLst>
                                </p:cTn>
                              </p:par>
                              <p:par>
                                <p:cTn id="55" nodeType="withEffect" fill="hold" presetClass="entr" presetID="10">
                                  <p:stCondLst>
                                    <p:cond delay="1000"/>
                                  </p:stCondLst>
                                  <p:iterate type="lt">
                                    <p:tmAbs val="100"/>
                                  </p:iterate>
                                  <p:childTnLst>
                                    <p:set>
                                      <p:cBhvr>
                                        <p:cTn id="56" dur="1" fill="hold">
                                          <p:stCondLst>
                                            <p:cond delay="0"/>
                                          </p:stCondLst>
                                        </p:cTn>
                                        <p:tgtEl>
                                          <p:spTgt spid="230"/>
                                        </p:tgtEl>
                                        <p:attrNameLst>
                                          <p:attrName>style.visibility</p:attrName>
                                        </p:attrNameLst>
                                      </p:cBhvr>
                                      <p:to>
                                        <p:strVal val="visible"/>
                                      </p:to>
                                    </p:set>
                                    <p:animEffect filter="fade" transition="in">
                                      <p:cBhvr additive="repl">
                                        <p:cTn id="57" dur="4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1" name="CustomShape 2"/>
          <p:cNvSpPr/>
          <p:nvPr/>
        </p:nvSpPr>
        <p:spPr>
          <a:xfrm>
            <a:off x="0" y="0"/>
            <a:ext cx="3520440" cy="5143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2" name="TextShape 3"/>
          <p:cNvSpPr txBox="1"/>
          <p:nvPr/>
        </p:nvSpPr>
        <p:spPr>
          <a:xfrm>
            <a:off x="524880" y="1216440"/>
            <a:ext cx="2665440" cy="199728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solidFill>
                <a:srgbClr val="000000"/>
              </a:solidFill>
              <a:latin typeface="Arial"/>
            </a:endParaRPr>
          </a:p>
        </p:txBody>
      </p:sp>
      <p:sp>
        <p:nvSpPr>
          <p:cNvPr id="243" name="TextShape 4"/>
          <p:cNvSpPr txBox="1"/>
          <p:nvPr/>
        </p:nvSpPr>
        <p:spPr>
          <a:xfrm>
            <a:off x="575640" y="3399120"/>
            <a:ext cx="2475000" cy="94176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Job Feature: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rPr>
              <a:t> </a:t>
            </a:r>
            <a:endParaRPr b="0" lang="en-US" sz="1500" spc="-1" strike="noStrike">
              <a:latin typeface="Arial"/>
            </a:endParaRPr>
          </a:p>
        </p:txBody>
      </p:sp>
      <p:grpSp>
        <p:nvGrpSpPr>
          <p:cNvPr id="244" name="Group 5"/>
          <p:cNvGrpSpPr/>
          <p:nvPr/>
        </p:nvGrpSpPr>
        <p:grpSpPr>
          <a:xfrm>
            <a:off x="575640" y="511200"/>
            <a:ext cx="845640" cy="635040"/>
            <a:chOff x="575640" y="511200"/>
            <a:chExt cx="845640" cy="635040"/>
          </a:xfrm>
        </p:grpSpPr>
        <p:sp>
          <p:nvSpPr>
            <p:cNvPr id="245" name="CustomShape 6"/>
            <p:cNvSpPr/>
            <p:nvPr/>
          </p:nvSpPr>
          <p:spPr>
            <a:xfrm>
              <a:off x="575640" y="70020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46" name="CustomShape 7"/>
            <p:cNvSpPr/>
            <p:nvPr/>
          </p:nvSpPr>
          <p:spPr>
            <a:xfrm>
              <a:off x="1008720" y="51120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47" name="Picture 5" descr="Graphical user interface, text, application&#10;&#10;Description automatically generated"/>
          <p:cNvPicPr/>
          <p:nvPr/>
        </p:nvPicPr>
        <p:blipFill>
          <a:blip r:embed="rId1"/>
          <a:stretch/>
        </p:blipFill>
        <p:spPr>
          <a:xfrm>
            <a:off x="3722760" y="754920"/>
            <a:ext cx="5425560" cy="3398760"/>
          </a:xfrm>
          <a:prstGeom prst="rect">
            <a:avLst/>
          </a:prstGeom>
          <a:ln>
            <a:noFill/>
          </a:ln>
        </p:spPr>
      </p:pic>
    </p:spTree>
  </p:cSld>
  <mc:AlternateContent>
    <mc:Choice Requires="p14">
      <p:transition spd="slow" p14:dur="2000"/>
    </mc:Choice>
    <mc:Fallback>
      <p:transition spd="slow"/>
    </mc:Fallback>
  </mc:AlternateContent>
  <p:timing>
    <p:tnLst>
      <p:par>
        <p:cTn id="58" dur="indefinite" restart="never" nodeType="tmRoot">
          <p:childTnLst>
            <p:seq>
              <p:cTn id="59" dur="indefinite" nodeType="mainSeq">
                <p:childTnLst>
                  <p:par>
                    <p:cTn id="60" fill="hold">
                      <p:stCondLst>
                        <p:cond delay="0"/>
                      </p:stCondLst>
                      <p:childTnLst>
                        <p:par>
                          <p:cTn id="61" fill="hold">
                            <p:stCondLst>
                              <p:cond delay="0"/>
                            </p:stCondLst>
                            <p:childTnLst>
                              <p:par>
                                <p:cTn id="62" nodeType="withEffect" fill="hold" presetClass="entr" presetID="10">
                                  <p:stCondLst>
                                    <p:cond delay="2000"/>
                                  </p:stCondLst>
                                  <p:iterate type="lt">
                                    <p:tmAbs val="100"/>
                                  </p:iterate>
                                  <p:childTnLst>
                                    <p:set>
                                      <p:cBhvr>
                                        <p:cTn id="63" dur="1" fill="hold">
                                          <p:stCondLst>
                                            <p:cond delay="0"/>
                                          </p:stCondLst>
                                        </p:cTn>
                                        <p:tgtEl>
                                          <p:spTgt spid="243">
                                            <p:txEl>
                                              <p:pRg st="0" end="0"/>
                                            </p:txEl>
                                          </p:spTgt>
                                        </p:tgtEl>
                                        <p:attrNameLst>
                                          <p:attrName>style.visibility</p:attrName>
                                        </p:attrNameLst>
                                      </p:cBhvr>
                                      <p:to>
                                        <p:strVal val="visible"/>
                                      </p:to>
                                    </p:set>
                                    <p:animEffect filter="fade" transition="in">
                                      <p:cBhvr additive="repl">
                                        <p:cTn id="64" dur="400"/>
                                        <p:tgtEl>
                                          <p:spTgt spid="243">
                                            <p:txEl>
                                              <p:pRg st="0" end="0"/>
                                            </p:txEl>
                                          </p:spTgt>
                                        </p:tgtEl>
                                      </p:cBhvr>
                                    </p:animEffect>
                                  </p:childTnLst>
                                </p:cTn>
                              </p:par>
                              <p:par>
                                <p:cTn id="65" nodeType="withEffect" fill="hold" presetClass="entr" presetID="10">
                                  <p:stCondLst>
                                    <p:cond delay="2000"/>
                                  </p:stCondLst>
                                  <p:iterate type="lt">
                                    <p:tmAbs val="100"/>
                                  </p:iterate>
                                  <p:childTnLst>
                                    <p:set>
                                      <p:cBhvr>
                                        <p:cTn id="66" dur="1" fill="hold">
                                          <p:stCondLst>
                                            <p:cond delay="0"/>
                                          </p:stCondLst>
                                        </p:cTn>
                                        <p:tgtEl>
                                          <p:spTgt spid="243">
                                            <p:txEl>
                                              <p:pRg st="1" end="1"/>
                                            </p:txEl>
                                          </p:spTgt>
                                        </p:tgtEl>
                                        <p:attrNameLst>
                                          <p:attrName>style.visibility</p:attrName>
                                        </p:attrNameLst>
                                      </p:cBhvr>
                                      <p:to>
                                        <p:strVal val="visible"/>
                                      </p:to>
                                    </p:set>
                                    <p:animEffect filter="fade" transition="in">
                                      <p:cBhvr additive="repl">
                                        <p:cTn id="67" dur="400"/>
                                        <p:tgtEl>
                                          <p:spTgt spid="243">
                                            <p:txEl>
                                              <p:pRg st="1" end="1"/>
                                            </p:txEl>
                                          </p:spTgt>
                                        </p:tgtEl>
                                      </p:cBhvr>
                                    </p:animEffect>
                                  </p:childTnLst>
                                </p:cTn>
                              </p:par>
                              <p:par>
                                <p:cTn id="68" nodeType="withEffect" fill="hold" presetClass="entr" presetID="10">
                                  <p:stCondLst>
                                    <p:cond delay="1000"/>
                                  </p:stCondLst>
                                  <p:iterate type="lt">
                                    <p:tmAbs val="100"/>
                                  </p:iterate>
                                  <p:childTnLst>
                                    <p:set>
                                      <p:cBhvr>
                                        <p:cTn id="69" dur="1" fill="hold">
                                          <p:stCondLst>
                                            <p:cond delay="0"/>
                                          </p:stCondLst>
                                        </p:cTn>
                                        <p:tgtEl>
                                          <p:spTgt spid="242"/>
                                        </p:tgtEl>
                                        <p:attrNameLst>
                                          <p:attrName>style.visibility</p:attrName>
                                        </p:attrNameLst>
                                      </p:cBhvr>
                                      <p:to>
                                        <p:strVal val="visible"/>
                                      </p:to>
                                    </p:set>
                                    <p:animEffect filter="fade" transition="in">
                                      <p:cBhvr additive="repl">
                                        <p:cTn id="70" dur="4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9" name="CustomShape 2"/>
          <p:cNvSpPr/>
          <p:nvPr/>
        </p:nvSpPr>
        <p:spPr>
          <a:xfrm>
            <a:off x="0" y="0"/>
            <a:ext cx="3520440" cy="5143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0" name="TextShape 3"/>
          <p:cNvSpPr txBox="1"/>
          <p:nvPr/>
        </p:nvSpPr>
        <p:spPr>
          <a:xfrm>
            <a:off x="524880" y="1216440"/>
            <a:ext cx="2665440" cy="151200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solidFill>
                <a:srgbClr val="000000"/>
              </a:solidFill>
              <a:latin typeface="Arial"/>
            </a:endParaRPr>
          </a:p>
        </p:txBody>
      </p:sp>
      <p:sp>
        <p:nvSpPr>
          <p:cNvPr id="251" name="TextShape 4"/>
          <p:cNvSpPr txBox="1"/>
          <p:nvPr/>
        </p:nvSpPr>
        <p:spPr>
          <a:xfrm>
            <a:off x="575640" y="2924640"/>
            <a:ext cx="2766240" cy="1944720"/>
          </a:xfrm>
          <a:prstGeom prst="rect">
            <a:avLst/>
          </a:prstGeom>
          <a:noFill/>
          <a:ln>
            <a:noFill/>
          </a:ln>
        </p:spPr>
        <p:txBody>
          <a:bodyPr>
            <a:normAutofit fontScale="87000"/>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Job manage: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-Can be manage all jobs with CRUD operation</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JOB with pagination</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create,read,update,delete ]</a:t>
            </a:r>
            <a:endParaRPr b="0" lang="en-US" sz="1500" spc="-1" strike="noStrike">
              <a:latin typeface="Arial"/>
            </a:endParaRPr>
          </a:p>
        </p:txBody>
      </p:sp>
      <p:grpSp>
        <p:nvGrpSpPr>
          <p:cNvPr id="252" name="Group 5"/>
          <p:cNvGrpSpPr/>
          <p:nvPr/>
        </p:nvGrpSpPr>
        <p:grpSpPr>
          <a:xfrm>
            <a:off x="575640" y="511200"/>
            <a:ext cx="845640" cy="635040"/>
            <a:chOff x="575640" y="511200"/>
            <a:chExt cx="845640" cy="635040"/>
          </a:xfrm>
        </p:grpSpPr>
        <p:sp>
          <p:nvSpPr>
            <p:cNvPr id="253" name="CustomShape 6"/>
            <p:cNvSpPr/>
            <p:nvPr/>
          </p:nvSpPr>
          <p:spPr>
            <a:xfrm>
              <a:off x="575640" y="70020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54" name="CustomShape 7"/>
            <p:cNvSpPr/>
            <p:nvPr/>
          </p:nvSpPr>
          <p:spPr>
            <a:xfrm>
              <a:off x="1008720" y="51120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55" name="Picture 5" descr="Graphical user interface, application&#10;&#10;Description automatically generated"/>
          <p:cNvPicPr/>
          <p:nvPr/>
        </p:nvPicPr>
        <p:blipFill>
          <a:blip r:embed="rId1"/>
          <a:stretch/>
        </p:blipFill>
        <p:spPr>
          <a:xfrm>
            <a:off x="3819960" y="1143360"/>
            <a:ext cx="5177520" cy="272988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0"/>
                      </p:stCondLst>
                      <p:childTnLst>
                        <p:par>
                          <p:cTn id="74" fill="hold">
                            <p:stCondLst>
                              <p:cond delay="0"/>
                            </p:stCondLst>
                            <p:childTnLst>
                              <p:par>
                                <p:cTn id="75" nodeType="withEffect" fill="hold" presetClass="entr" presetID="10">
                                  <p:stCondLst>
                                    <p:cond delay="2000"/>
                                  </p:stCondLst>
                                  <p:iterate type="lt">
                                    <p:tmAbs val="100"/>
                                  </p:iterate>
                                  <p:childTnLst>
                                    <p:set>
                                      <p:cBhvr>
                                        <p:cTn id="76" dur="1" fill="hold">
                                          <p:stCondLst>
                                            <p:cond delay="0"/>
                                          </p:stCondLst>
                                        </p:cTn>
                                        <p:tgtEl>
                                          <p:spTgt spid="251">
                                            <p:txEl>
                                              <p:pRg st="0" end="0"/>
                                            </p:txEl>
                                          </p:spTgt>
                                        </p:tgtEl>
                                        <p:attrNameLst>
                                          <p:attrName>style.visibility</p:attrName>
                                        </p:attrNameLst>
                                      </p:cBhvr>
                                      <p:to>
                                        <p:strVal val="visible"/>
                                      </p:to>
                                    </p:set>
                                    <p:animEffect filter="fade" transition="in">
                                      <p:cBhvr additive="repl">
                                        <p:cTn id="77" dur="400"/>
                                        <p:tgtEl>
                                          <p:spTgt spid="251">
                                            <p:txEl>
                                              <p:pRg st="0" end="0"/>
                                            </p:txEl>
                                          </p:spTgt>
                                        </p:tgtEl>
                                      </p:cBhvr>
                                    </p:animEffect>
                                  </p:childTnLst>
                                </p:cTn>
                              </p:par>
                              <p:par>
                                <p:cTn id="78" nodeType="withEffect" fill="hold" presetClass="entr" presetID="10">
                                  <p:stCondLst>
                                    <p:cond delay="2000"/>
                                  </p:stCondLst>
                                  <p:iterate type="lt">
                                    <p:tmAbs val="100"/>
                                  </p:iterate>
                                  <p:childTnLst>
                                    <p:set>
                                      <p:cBhvr>
                                        <p:cTn id="79" dur="1" fill="hold">
                                          <p:stCondLst>
                                            <p:cond delay="0"/>
                                          </p:stCondLst>
                                        </p:cTn>
                                        <p:tgtEl>
                                          <p:spTgt spid="251">
                                            <p:txEl>
                                              <p:pRg st="1" end="1"/>
                                            </p:txEl>
                                          </p:spTgt>
                                        </p:tgtEl>
                                        <p:attrNameLst>
                                          <p:attrName>style.visibility</p:attrName>
                                        </p:attrNameLst>
                                      </p:cBhvr>
                                      <p:to>
                                        <p:strVal val="visible"/>
                                      </p:to>
                                    </p:set>
                                    <p:animEffect filter="fade" transition="in">
                                      <p:cBhvr additive="repl">
                                        <p:cTn id="80" dur="400"/>
                                        <p:tgtEl>
                                          <p:spTgt spid="25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2000"/>
                                  </p:stCondLst>
                                  <p:iterate type="lt">
                                    <p:tmAbs val="100"/>
                                  </p:iterate>
                                  <p:childTnLst>
                                    <p:set>
                                      <p:cBhvr>
                                        <p:cTn id="84" dur="1" fill="hold">
                                          <p:stCondLst>
                                            <p:cond delay="0"/>
                                          </p:stCondLst>
                                        </p:cTn>
                                        <p:tgtEl>
                                          <p:spTgt spid="251">
                                            <p:txEl>
                                              <p:pRg st="2" end="2"/>
                                            </p:txEl>
                                          </p:spTgt>
                                        </p:tgtEl>
                                        <p:attrNameLst>
                                          <p:attrName>style.visibility</p:attrName>
                                        </p:attrNameLst>
                                      </p:cBhvr>
                                      <p:to>
                                        <p:strVal val="visible"/>
                                      </p:to>
                                    </p:set>
                                    <p:animEffect filter="fade" transition="in">
                                      <p:cBhvr additive="repl">
                                        <p:cTn id="85" dur="400"/>
                                        <p:tgtEl>
                                          <p:spTgt spid="25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10">
                                  <p:stCondLst>
                                    <p:cond delay="2000"/>
                                  </p:stCondLst>
                                  <p:iterate type="lt">
                                    <p:tmAbs val="100"/>
                                  </p:iterate>
                                  <p:childTnLst>
                                    <p:set>
                                      <p:cBhvr>
                                        <p:cTn id="89" dur="1" fill="hold">
                                          <p:stCondLst>
                                            <p:cond delay="0"/>
                                          </p:stCondLst>
                                        </p:cTn>
                                        <p:tgtEl>
                                          <p:spTgt spid="251">
                                            <p:txEl>
                                              <p:pRg st="3" end="3"/>
                                            </p:txEl>
                                          </p:spTgt>
                                        </p:tgtEl>
                                        <p:attrNameLst>
                                          <p:attrName>style.visibility</p:attrName>
                                        </p:attrNameLst>
                                      </p:cBhvr>
                                      <p:to>
                                        <p:strVal val="visible"/>
                                      </p:to>
                                    </p:set>
                                    <p:animEffect filter="fade" transition="in">
                                      <p:cBhvr additive="repl">
                                        <p:cTn id="90" dur="400"/>
                                        <p:tgtEl>
                                          <p:spTgt spid="251">
                                            <p:txEl>
                                              <p:pRg st="3" end="3"/>
                                            </p:txEl>
                                          </p:spTgt>
                                        </p:tgtEl>
                                      </p:cBhvr>
                                    </p:animEffect>
                                  </p:childTnLst>
                                </p:cTn>
                              </p:par>
                              <p:par>
                                <p:cTn id="91" nodeType="withEffect" fill="hold" presetClass="entr" presetID="10">
                                  <p:stCondLst>
                                    <p:cond delay="1000"/>
                                  </p:stCondLst>
                                  <p:iterate type="lt">
                                    <p:tmAbs val="100"/>
                                  </p:iterate>
                                  <p:childTnLst>
                                    <p:set>
                                      <p:cBhvr>
                                        <p:cTn id="92" dur="1" fill="hold">
                                          <p:stCondLst>
                                            <p:cond delay="0"/>
                                          </p:stCondLst>
                                        </p:cTn>
                                        <p:tgtEl>
                                          <p:spTgt spid="250"/>
                                        </p:tgtEl>
                                        <p:attrNameLst>
                                          <p:attrName>style.visibility</p:attrName>
                                        </p:attrNameLst>
                                      </p:cBhvr>
                                      <p:to>
                                        <p:strVal val="visible"/>
                                      </p:to>
                                    </p:set>
                                    <p:animEffect filter="fade" transition="in">
                                      <p:cBhvr additive="repl">
                                        <p:cTn id="93" dur="4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0" y="0"/>
            <a:ext cx="9143640" cy="514332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257" name="CustomShape 2"/>
          <p:cNvSpPr/>
          <p:nvPr/>
        </p:nvSpPr>
        <p:spPr>
          <a:xfrm>
            <a:off x="0" y="0"/>
            <a:ext cx="3520080" cy="514332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258" name="CustomShape 3"/>
          <p:cNvSpPr/>
          <p:nvPr/>
        </p:nvSpPr>
        <p:spPr>
          <a:xfrm flipH="1">
            <a:off x="0" y="0"/>
            <a:ext cx="3628080" cy="514332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59" name="TextShape 4"/>
          <p:cNvSpPr txBox="1"/>
          <p:nvPr/>
        </p:nvSpPr>
        <p:spPr>
          <a:xfrm>
            <a:off x="573840" y="496800"/>
            <a:ext cx="2537640" cy="1118880"/>
          </a:xfrm>
          <a:prstGeom prst="rect">
            <a:avLst/>
          </a:prstGeom>
          <a:noFill/>
          <a:ln>
            <a:noFill/>
          </a:ln>
        </p:spPr>
        <p:txBody>
          <a:bodyPr>
            <a:normAutofit/>
          </a:bodyPr>
          <a:p>
            <a:pPr>
              <a:lnSpc>
                <a:spcPct val="90000"/>
              </a:lnSpc>
              <a:spcAft>
                <a:spcPts val="601"/>
              </a:spcAft>
            </a:pPr>
            <a:r>
              <a:rPr b="0" lang="en-US" sz="2400" spc="-1" strike="noStrike">
                <a:solidFill>
                  <a:srgbClr val="ffffff"/>
                </a:solidFill>
                <a:latin typeface="Arial"/>
                <a:ea typeface="DejaVu Sans"/>
              </a:rPr>
              <a:t>Project Feature</a:t>
            </a:r>
            <a:br/>
            <a:r>
              <a:rPr b="0" lang="en-US" sz="2400" spc="-1" strike="noStrike">
                <a:solidFill>
                  <a:srgbClr val="ffffff"/>
                </a:solidFill>
                <a:latin typeface="Arial"/>
                <a:ea typeface="DejaVu Sans"/>
              </a:rPr>
              <a:t>      Admin</a:t>
            </a:r>
            <a:endParaRPr b="0" lang="en-US" sz="2400" spc="-1" strike="noStrike">
              <a:solidFill>
                <a:srgbClr val="000000"/>
              </a:solidFill>
              <a:latin typeface="Arial"/>
            </a:endParaRPr>
          </a:p>
        </p:txBody>
      </p:sp>
      <p:sp>
        <p:nvSpPr>
          <p:cNvPr id="260" name="TextShape 5"/>
          <p:cNvSpPr txBox="1"/>
          <p:nvPr/>
        </p:nvSpPr>
        <p:spPr>
          <a:xfrm>
            <a:off x="573840" y="1714680"/>
            <a:ext cx="2537640" cy="288324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Manage Application :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-All Application by category (job)</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-showing data with pagination</a:t>
            </a:r>
            <a:endParaRPr b="0" lang="en-US" sz="1500" spc="-1" strike="noStrike">
              <a:latin typeface="Arial"/>
            </a:endParaRPr>
          </a:p>
        </p:txBody>
      </p:sp>
      <p:pic>
        <p:nvPicPr>
          <p:cNvPr id="261" name="Picture 5" descr=""/>
          <p:cNvPicPr/>
          <p:nvPr/>
        </p:nvPicPr>
        <p:blipFill>
          <a:blip r:embed="rId1"/>
          <a:stretch/>
        </p:blipFill>
        <p:spPr>
          <a:xfrm>
            <a:off x="4058280" y="1287360"/>
            <a:ext cx="4876920" cy="2869920"/>
          </a:xfrm>
          <a:prstGeom prst="rect">
            <a:avLst/>
          </a:prstGeom>
          <a:ln>
            <a:noFill/>
          </a:ln>
        </p:spPr>
      </p:pic>
    </p:spTree>
  </p:cSld>
  <mc:AlternateContent>
    <mc:Choice Requires="p14">
      <p:transition spd="slow" p14:dur="2000"/>
    </mc:Choice>
    <mc:Fallback>
      <p:transition spd="slow"/>
    </mc:Fallback>
  </mc:AlternateContent>
  <p:timing>
    <p:tnLst>
      <p:par>
        <p:cTn id="94" dur="indefinite" restart="never" nodeType="tmRoot">
          <p:childTnLst>
            <p:seq>
              <p:cTn id="95" dur="indefinite" nodeType="mainSeq">
                <p:childTnLst>
                  <p:par>
                    <p:cTn id="96" fill="hold">
                      <p:stCondLst>
                        <p:cond delay="0"/>
                      </p:stCondLst>
                      <p:childTnLst>
                        <p:par>
                          <p:cTn id="97" fill="hold">
                            <p:stCondLst>
                              <p:cond delay="0"/>
                            </p:stCondLst>
                            <p:childTnLst>
                              <p:par>
                                <p:cTn id="98" nodeType="withEffect" fill="hold" presetClass="entr" presetID="10">
                                  <p:stCondLst>
                                    <p:cond delay="2000"/>
                                  </p:stCondLst>
                                  <p:iterate type="lt">
                                    <p:tmAbs val="100"/>
                                  </p:iterate>
                                  <p:childTnLst>
                                    <p:set>
                                      <p:cBhvr>
                                        <p:cTn id="99" dur="1" fill="hold">
                                          <p:stCondLst>
                                            <p:cond delay="0"/>
                                          </p:stCondLst>
                                        </p:cTn>
                                        <p:tgtEl>
                                          <p:spTgt spid="260">
                                            <p:txEl>
                                              <p:pRg st="0" end="0"/>
                                            </p:txEl>
                                          </p:spTgt>
                                        </p:tgtEl>
                                        <p:attrNameLst>
                                          <p:attrName>style.visibility</p:attrName>
                                        </p:attrNameLst>
                                      </p:cBhvr>
                                      <p:to>
                                        <p:strVal val="visible"/>
                                      </p:to>
                                    </p:set>
                                    <p:animEffect filter="fade" transition="in">
                                      <p:cBhvr additive="repl">
                                        <p:cTn id="100" dur="400"/>
                                        <p:tgtEl>
                                          <p:spTgt spid="260">
                                            <p:txEl>
                                              <p:pRg st="0" end="0"/>
                                            </p:txEl>
                                          </p:spTgt>
                                        </p:tgtEl>
                                      </p:cBhvr>
                                    </p:animEffect>
                                  </p:childTnLst>
                                </p:cTn>
                              </p:par>
                              <p:par>
                                <p:cTn id="101" nodeType="withEffect" fill="hold" presetClass="entr" presetID="10">
                                  <p:stCondLst>
                                    <p:cond delay="2000"/>
                                  </p:stCondLst>
                                  <p:iterate type="lt">
                                    <p:tmAbs val="100"/>
                                  </p:iterate>
                                  <p:childTnLst>
                                    <p:set>
                                      <p:cBhvr>
                                        <p:cTn id="102" dur="1" fill="hold">
                                          <p:stCondLst>
                                            <p:cond delay="0"/>
                                          </p:stCondLst>
                                        </p:cTn>
                                        <p:tgtEl>
                                          <p:spTgt spid="260">
                                            <p:txEl>
                                              <p:pRg st="1" end="1"/>
                                            </p:txEl>
                                          </p:spTgt>
                                        </p:tgtEl>
                                        <p:attrNameLst>
                                          <p:attrName>style.visibility</p:attrName>
                                        </p:attrNameLst>
                                      </p:cBhvr>
                                      <p:to>
                                        <p:strVal val="visible"/>
                                      </p:to>
                                    </p:set>
                                    <p:animEffect filter="fade" transition="in">
                                      <p:cBhvr additive="repl">
                                        <p:cTn id="103" dur="400"/>
                                        <p:tgtEl>
                                          <p:spTgt spid="260">
                                            <p:txEl>
                                              <p:pRg st="1" end="1"/>
                                            </p:txEl>
                                          </p:spTgt>
                                        </p:tgtEl>
                                      </p:cBhvr>
                                    </p:animEffect>
                                  </p:childTnLst>
                                </p:cTn>
                              </p:par>
                              <p:par>
                                <p:cTn id="104" nodeType="withEffect" fill="hold" presetClass="entr" presetID="10">
                                  <p:stCondLst>
                                    <p:cond delay="2000"/>
                                  </p:stCondLst>
                                  <p:iterate type="lt">
                                    <p:tmAbs val="100"/>
                                  </p:iterate>
                                  <p:childTnLst>
                                    <p:set>
                                      <p:cBhvr>
                                        <p:cTn id="105" dur="1" fill="hold">
                                          <p:stCondLst>
                                            <p:cond delay="0"/>
                                          </p:stCondLst>
                                        </p:cTn>
                                        <p:tgtEl>
                                          <p:spTgt spid="260">
                                            <p:txEl>
                                              <p:pRg st="2" end="2"/>
                                            </p:txEl>
                                          </p:spTgt>
                                        </p:tgtEl>
                                        <p:attrNameLst>
                                          <p:attrName>style.visibility</p:attrName>
                                        </p:attrNameLst>
                                      </p:cBhvr>
                                      <p:to>
                                        <p:strVal val="visible"/>
                                      </p:to>
                                    </p:set>
                                    <p:animEffect filter="fade" transition="in">
                                      <p:cBhvr additive="repl">
                                        <p:cTn id="106" dur="400"/>
                                        <p:tgtEl>
                                          <p:spTgt spid="260">
                                            <p:txEl>
                                              <p:pRg st="2" end="2"/>
                                            </p:txEl>
                                          </p:spTgt>
                                        </p:tgtEl>
                                      </p:cBhvr>
                                    </p:animEffect>
                                  </p:childTnLst>
                                </p:cTn>
                              </p:par>
                              <p:par>
                                <p:cTn id="107" nodeType="withEffect" fill="hold" presetClass="entr" presetID="10">
                                  <p:stCondLst>
                                    <p:cond delay="1000"/>
                                  </p:stCondLst>
                                  <p:iterate type="lt">
                                    <p:tmAbs val="100"/>
                                  </p:iterate>
                                  <p:childTnLst>
                                    <p:set>
                                      <p:cBhvr>
                                        <p:cTn id="108" dur="1" fill="hold">
                                          <p:stCondLst>
                                            <p:cond delay="0"/>
                                          </p:stCondLst>
                                        </p:cTn>
                                        <p:tgtEl>
                                          <p:spTgt spid="259"/>
                                        </p:tgtEl>
                                        <p:attrNameLst>
                                          <p:attrName>style.visibility</p:attrName>
                                        </p:attrNameLst>
                                      </p:cBhvr>
                                      <p:to>
                                        <p:strVal val="visible"/>
                                      </p:to>
                                    </p:set>
                                    <p:animEffect filter="fade" transition="in">
                                      <p:cBhvr additive="repl">
                                        <p:cTn id="109" dur="4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0" y="0"/>
            <a:ext cx="4594680" cy="514296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64" name="TextShape 3"/>
          <p:cNvSpPr txBox="1"/>
          <p:nvPr/>
        </p:nvSpPr>
        <p:spPr>
          <a:xfrm>
            <a:off x="575640" y="972360"/>
            <a:ext cx="3165480" cy="143064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solidFill>
                <a:srgbClr val="000000"/>
              </a:solidFill>
              <a:latin typeface="Arial"/>
            </a:endParaRPr>
          </a:p>
        </p:txBody>
      </p:sp>
      <p:grpSp>
        <p:nvGrpSpPr>
          <p:cNvPr id="265" name="Group 4"/>
          <p:cNvGrpSpPr/>
          <p:nvPr/>
        </p:nvGrpSpPr>
        <p:grpSpPr>
          <a:xfrm>
            <a:off x="479880" y="480240"/>
            <a:ext cx="846000" cy="634680"/>
            <a:chOff x="479880" y="480240"/>
            <a:chExt cx="846000" cy="634680"/>
          </a:xfrm>
        </p:grpSpPr>
        <p:sp>
          <p:nvSpPr>
            <p:cNvPr id="266" name="CustomShape 5"/>
            <p:cNvSpPr/>
            <p:nvPr/>
          </p:nvSpPr>
          <p:spPr>
            <a:xfrm>
              <a:off x="479880" y="66888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67" name="CustomShape 6"/>
            <p:cNvSpPr/>
            <p:nvPr/>
          </p:nvSpPr>
          <p:spPr>
            <a:xfrm>
              <a:off x="913320" y="48024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68" name="Picture 5" descr="Graphical user interface, text, application, chat or text message&#10;&#10;Description automatically generated"/>
          <p:cNvPicPr/>
          <p:nvPr/>
        </p:nvPicPr>
        <p:blipFill>
          <a:blip r:embed="rId1"/>
          <a:stretch/>
        </p:blipFill>
        <p:spPr>
          <a:xfrm>
            <a:off x="4976640" y="668880"/>
            <a:ext cx="3546360" cy="1781640"/>
          </a:xfrm>
          <a:prstGeom prst="rect">
            <a:avLst/>
          </a:prstGeom>
          <a:ln>
            <a:noFill/>
          </a:ln>
        </p:spPr>
      </p:pic>
      <p:sp>
        <p:nvSpPr>
          <p:cNvPr id="269" name="TextShape 7"/>
          <p:cNvSpPr txBox="1"/>
          <p:nvPr/>
        </p:nvSpPr>
        <p:spPr>
          <a:xfrm>
            <a:off x="575640" y="2571840"/>
            <a:ext cx="3056040" cy="205560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Application manage: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 showing all pending Application with users CV.</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update state pending to accept or reject</a:t>
            </a:r>
            <a:endParaRPr b="0" lang="en-US" sz="1500" spc="-1" strike="noStrike">
              <a:latin typeface="Arial"/>
            </a:endParaRPr>
          </a:p>
        </p:txBody>
      </p:sp>
      <p:pic>
        <p:nvPicPr>
          <p:cNvPr id="270" name="Picture 6" descr="Graphical user interface, text, application, chat or text message&#10;&#10;Description automatically generated"/>
          <p:cNvPicPr/>
          <p:nvPr/>
        </p:nvPicPr>
        <p:blipFill>
          <a:blip r:embed="rId2"/>
          <a:stretch/>
        </p:blipFill>
        <p:spPr>
          <a:xfrm>
            <a:off x="4978440" y="2704680"/>
            <a:ext cx="3375720" cy="1696320"/>
          </a:xfrm>
          <a:prstGeom prst="rect">
            <a:avLst/>
          </a:prstGeom>
          <a:ln>
            <a:noFill/>
          </a:ln>
        </p:spPr>
      </p:pic>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childTnLst>
                  <p:par>
                    <p:cTn id="112" fill="hold">
                      <p:stCondLst>
                        <p:cond delay="0"/>
                      </p:stCondLst>
                      <p:childTnLst>
                        <p:par>
                          <p:cTn id="113" fill="hold">
                            <p:stCondLst>
                              <p:cond delay="0"/>
                            </p:stCondLst>
                            <p:childTnLst>
                              <p:par>
                                <p:cTn id="114" nodeType="withEffect" fill="hold" presetClass="entr" presetID="10">
                                  <p:stCondLst>
                                    <p:cond delay="2000"/>
                                  </p:stCondLst>
                                  <p:iterate type="lt">
                                    <p:tmAbs val="100"/>
                                  </p:iterate>
                                  <p:childTnLst>
                                    <p:set>
                                      <p:cBhvr>
                                        <p:cTn id="115" dur="1" fill="hold">
                                          <p:stCondLst>
                                            <p:cond delay="0"/>
                                          </p:stCondLst>
                                        </p:cTn>
                                        <p:tgtEl>
                                          <p:spTgt spid="269">
                                            <p:txEl>
                                              <p:pRg st="0" end="0"/>
                                            </p:txEl>
                                          </p:spTgt>
                                        </p:tgtEl>
                                        <p:attrNameLst>
                                          <p:attrName>style.visibility</p:attrName>
                                        </p:attrNameLst>
                                      </p:cBhvr>
                                      <p:to>
                                        <p:strVal val="visible"/>
                                      </p:to>
                                    </p:set>
                                    <p:animEffect filter="fade" transition="in">
                                      <p:cBhvr additive="repl">
                                        <p:cTn id="116" dur="400"/>
                                        <p:tgtEl>
                                          <p:spTgt spid="269">
                                            <p:txEl>
                                              <p:pRg st="0" end="0"/>
                                            </p:txEl>
                                          </p:spTgt>
                                        </p:tgtEl>
                                      </p:cBhvr>
                                    </p:animEffect>
                                  </p:childTnLst>
                                </p:cTn>
                              </p:par>
                              <p:par>
                                <p:cTn id="117" nodeType="withEffect" fill="hold" presetClass="entr" presetID="10">
                                  <p:stCondLst>
                                    <p:cond delay="2000"/>
                                  </p:stCondLst>
                                  <p:iterate type="lt">
                                    <p:tmAbs val="100"/>
                                  </p:iterate>
                                  <p:childTnLst>
                                    <p:set>
                                      <p:cBhvr>
                                        <p:cTn id="118" dur="1" fill="hold">
                                          <p:stCondLst>
                                            <p:cond delay="0"/>
                                          </p:stCondLst>
                                        </p:cTn>
                                        <p:tgtEl>
                                          <p:spTgt spid="269">
                                            <p:txEl>
                                              <p:pRg st="1" end="1"/>
                                            </p:txEl>
                                          </p:spTgt>
                                        </p:tgtEl>
                                        <p:attrNameLst>
                                          <p:attrName>style.visibility</p:attrName>
                                        </p:attrNameLst>
                                      </p:cBhvr>
                                      <p:to>
                                        <p:strVal val="visible"/>
                                      </p:to>
                                    </p:set>
                                    <p:animEffect filter="fade" transition="in">
                                      <p:cBhvr additive="repl">
                                        <p:cTn id="119" dur="400"/>
                                        <p:tgtEl>
                                          <p:spTgt spid="269">
                                            <p:txEl>
                                              <p:pRg st="1" end="1"/>
                                            </p:txEl>
                                          </p:spTgt>
                                        </p:tgtEl>
                                      </p:cBhvr>
                                    </p:animEffect>
                                  </p:childTnLst>
                                </p:cTn>
                              </p:par>
                              <p:par>
                                <p:cTn id="120" nodeType="withEffect" fill="hold" presetClass="entr" presetID="10">
                                  <p:stCondLst>
                                    <p:cond delay="2000"/>
                                  </p:stCondLst>
                                  <p:iterate type="lt">
                                    <p:tmAbs val="100"/>
                                  </p:iterate>
                                  <p:childTnLst>
                                    <p:set>
                                      <p:cBhvr>
                                        <p:cTn id="121" dur="1" fill="hold">
                                          <p:stCondLst>
                                            <p:cond delay="0"/>
                                          </p:stCondLst>
                                        </p:cTn>
                                        <p:tgtEl>
                                          <p:spTgt spid="269">
                                            <p:txEl>
                                              <p:pRg st="2" end="2"/>
                                            </p:txEl>
                                          </p:spTgt>
                                        </p:tgtEl>
                                        <p:attrNameLst>
                                          <p:attrName>style.visibility</p:attrName>
                                        </p:attrNameLst>
                                      </p:cBhvr>
                                      <p:to>
                                        <p:strVal val="visible"/>
                                      </p:to>
                                    </p:set>
                                    <p:animEffect filter="fade" transition="in">
                                      <p:cBhvr additive="repl">
                                        <p:cTn id="122" dur="400"/>
                                        <p:tgtEl>
                                          <p:spTgt spid="269">
                                            <p:txEl>
                                              <p:pRg st="2" end="2"/>
                                            </p:txEl>
                                          </p:spTgt>
                                        </p:tgtEl>
                                      </p:cBhvr>
                                    </p:animEffect>
                                  </p:childTnLst>
                                </p:cTn>
                              </p:par>
                              <p:par>
                                <p:cTn id="123" nodeType="withEffect" fill="hold" presetClass="entr" presetID="10">
                                  <p:stCondLst>
                                    <p:cond delay="1000"/>
                                  </p:stCondLst>
                                  <p:iterate type="lt">
                                    <p:tmAbs val="100"/>
                                  </p:iterate>
                                  <p:childTnLst>
                                    <p:set>
                                      <p:cBhvr>
                                        <p:cTn id="124" dur="1" fill="hold">
                                          <p:stCondLst>
                                            <p:cond delay="0"/>
                                          </p:stCondLst>
                                        </p:cTn>
                                        <p:tgtEl>
                                          <p:spTgt spid="264"/>
                                        </p:tgtEl>
                                        <p:attrNameLst>
                                          <p:attrName>style.visibility</p:attrName>
                                        </p:attrNameLst>
                                      </p:cBhvr>
                                      <p:to>
                                        <p:strVal val="visible"/>
                                      </p:to>
                                    </p:set>
                                    <p:animEffect filter="fade" transition="in">
                                      <p:cBhvr additive="repl">
                                        <p:cTn id="125" dur="4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2" name="CustomShape 2"/>
          <p:cNvSpPr/>
          <p:nvPr/>
        </p:nvSpPr>
        <p:spPr>
          <a:xfrm>
            <a:off x="0" y="0"/>
            <a:ext cx="4594680" cy="514296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73" name="TextShape 3"/>
          <p:cNvSpPr txBox="1"/>
          <p:nvPr/>
        </p:nvSpPr>
        <p:spPr>
          <a:xfrm>
            <a:off x="575640" y="972360"/>
            <a:ext cx="3165480" cy="143064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solidFill>
                <a:srgbClr val="000000"/>
              </a:solidFill>
              <a:latin typeface="Arial"/>
            </a:endParaRPr>
          </a:p>
        </p:txBody>
      </p:sp>
      <p:grpSp>
        <p:nvGrpSpPr>
          <p:cNvPr id="274" name="Group 4"/>
          <p:cNvGrpSpPr/>
          <p:nvPr/>
        </p:nvGrpSpPr>
        <p:grpSpPr>
          <a:xfrm>
            <a:off x="479880" y="480240"/>
            <a:ext cx="846000" cy="634680"/>
            <a:chOff x="479880" y="480240"/>
            <a:chExt cx="846000" cy="634680"/>
          </a:xfrm>
        </p:grpSpPr>
        <p:sp>
          <p:nvSpPr>
            <p:cNvPr id="275" name="CustomShape 5"/>
            <p:cNvSpPr/>
            <p:nvPr/>
          </p:nvSpPr>
          <p:spPr>
            <a:xfrm>
              <a:off x="479880" y="66888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76" name="CustomShape 6"/>
            <p:cNvSpPr/>
            <p:nvPr/>
          </p:nvSpPr>
          <p:spPr>
            <a:xfrm>
              <a:off x="913320" y="48024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77" name="Picture 7" descr="Graphical user interface, application, chat or text message&#10;&#10;Description automatically generated"/>
          <p:cNvPicPr/>
          <p:nvPr/>
        </p:nvPicPr>
        <p:blipFill>
          <a:blip r:embed="rId1"/>
          <a:stretch/>
        </p:blipFill>
        <p:spPr>
          <a:xfrm>
            <a:off x="4717800" y="399240"/>
            <a:ext cx="4052880" cy="2051280"/>
          </a:xfrm>
          <a:prstGeom prst="rect">
            <a:avLst/>
          </a:prstGeom>
          <a:ln>
            <a:noFill/>
          </a:ln>
        </p:spPr>
      </p:pic>
      <p:sp>
        <p:nvSpPr>
          <p:cNvPr id="278" name="TextShape 7"/>
          <p:cNvSpPr txBox="1"/>
          <p:nvPr/>
        </p:nvSpPr>
        <p:spPr>
          <a:xfrm>
            <a:off x="575640" y="2571840"/>
            <a:ext cx="3056040" cy="205560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300" spc="-1" strike="noStrike">
                <a:solidFill>
                  <a:srgbClr val="ffffff"/>
                </a:solidFill>
                <a:latin typeface="Arial"/>
                <a:ea typeface="DejaVu Sans"/>
              </a:rPr>
              <a:t>Application manage: </a:t>
            </a:r>
            <a:endParaRPr b="0" lang="en-US" sz="13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a:t>
            </a:r>
            <a:r>
              <a:rPr b="0" lang="en-US" sz="1300" spc="-1" strike="noStrike">
                <a:solidFill>
                  <a:srgbClr val="ffffff"/>
                </a:solidFill>
                <a:latin typeface="Arial"/>
                <a:ea typeface="DejaVu Sans"/>
              </a:rPr>
              <a:t>- showing all accepted Application with users CV.</a:t>
            </a:r>
            <a:endParaRPr b="0" lang="en-US" sz="13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update state accept to reject or pending</a:t>
            </a:r>
            <a:endParaRPr b="0" lang="en-US" sz="13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delete from rejected list or accept again</a:t>
            </a:r>
            <a:endParaRPr b="0" lang="en-US" sz="1300" spc="-1" strike="noStrike">
              <a:latin typeface="Arial"/>
            </a:endParaRPr>
          </a:p>
        </p:txBody>
      </p:sp>
      <p:pic>
        <p:nvPicPr>
          <p:cNvPr id="279" name="Picture 6" descr="Graphical user interface, application&#10;&#10;Description automatically generated"/>
          <p:cNvPicPr/>
          <p:nvPr/>
        </p:nvPicPr>
        <p:blipFill>
          <a:blip r:embed="rId2"/>
          <a:stretch/>
        </p:blipFill>
        <p:spPr>
          <a:xfrm>
            <a:off x="4719600" y="2704680"/>
            <a:ext cx="4044240" cy="2149200"/>
          </a:xfrm>
          <a:prstGeom prst="rect">
            <a:avLst/>
          </a:prstGeom>
          <a:ln>
            <a:noFill/>
          </a:ln>
        </p:spPr>
      </p:pic>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0"/>
                      </p:stCondLst>
                      <p:childTnLst>
                        <p:par>
                          <p:cTn id="129" fill="hold">
                            <p:stCondLst>
                              <p:cond delay="0"/>
                            </p:stCondLst>
                            <p:childTnLst>
                              <p:par>
                                <p:cTn id="130" nodeType="withEffect" fill="hold" presetClass="entr" presetID="10">
                                  <p:stCondLst>
                                    <p:cond delay="2000"/>
                                  </p:stCondLst>
                                  <p:iterate type="lt">
                                    <p:tmAbs val="100"/>
                                  </p:iterate>
                                  <p:childTnLst>
                                    <p:set>
                                      <p:cBhvr>
                                        <p:cTn id="131" dur="1" fill="hold">
                                          <p:stCondLst>
                                            <p:cond delay="0"/>
                                          </p:stCondLst>
                                        </p:cTn>
                                        <p:tgtEl>
                                          <p:spTgt spid="278">
                                            <p:txEl>
                                              <p:pRg st="0" end="0"/>
                                            </p:txEl>
                                          </p:spTgt>
                                        </p:tgtEl>
                                        <p:attrNameLst>
                                          <p:attrName>style.visibility</p:attrName>
                                        </p:attrNameLst>
                                      </p:cBhvr>
                                      <p:to>
                                        <p:strVal val="visible"/>
                                      </p:to>
                                    </p:set>
                                    <p:animEffect filter="fade" transition="in">
                                      <p:cBhvr additive="repl">
                                        <p:cTn id="132" dur="400"/>
                                        <p:tgtEl>
                                          <p:spTgt spid="278">
                                            <p:txEl>
                                              <p:pRg st="0" end="0"/>
                                            </p:txEl>
                                          </p:spTgt>
                                        </p:tgtEl>
                                      </p:cBhvr>
                                    </p:animEffect>
                                  </p:childTnLst>
                                </p:cTn>
                              </p:par>
                              <p:par>
                                <p:cTn id="133" nodeType="withEffect" fill="hold" presetClass="entr" presetID="10">
                                  <p:stCondLst>
                                    <p:cond delay="2000"/>
                                  </p:stCondLst>
                                  <p:iterate type="lt">
                                    <p:tmAbs val="100"/>
                                  </p:iterate>
                                  <p:childTnLst>
                                    <p:set>
                                      <p:cBhvr>
                                        <p:cTn id="134" dur="1" fill="hold">
                                          <p:stCondLst>
                                            <p:cond delay="0"/>
                                          </p:stCondLst>
                                        </p:cTn>
                                        <p:tgtEl>
                                          <p:spTgt spid="278">
                                            <p:txEl>
                                              <p:pRg st="1" end="1"/>
                                            </p:txEl>
                                          </p:spTgt>
                                        </p:tgtEl>
                                        <p:attrNameLst>
                                          <p:attrName>style.visibility</p:attrName>
                                        </p:attrNameLst>
                                      </p:cBhvr>
                                      <p:to>
                                        <p:strVal val="visible"/>
                                      </p:to>
                                    </p:set>
                                    <p:animEffect filter="fade" transition="in">
                                      <p:cBhvr additive="repl">
                                        <p:cTn id="135" dur="400"/>
                                        <p:tgtEl>
                                          <p:spTgt spid="278">
                                            <p:txEl>
                                              <p:pRg st="1" end="1"/>
                                            </p:txEl>
                                          </p:spTgt>
                                        </p:tgtEl>
                                      </p:cBhvr>
                                    </p:animEffect>
                                  </p:childTnLst>
                                </p:cTn>
                              </p:par>
                              <p:par>
                                <p:cTn id="136" nodeType="withEffect" fill="hold" presetClass="entr" presetID="10">
                                  <p:stCondLst>
                                    <p:cond delay="2000"/>
                                  </p:stCondLst>
                                  <p:iterate type="lt">
                                    <p:tmAbs val="100"/>
                                  </p:iterate>
                                  <p:childTnLst>
                                    <p:set>
                                      <p:cBhvr>
                                        <p:cTn id="137" dur="1" fill="hold">
                                          <p:stCondLst>
                                            <p:cond delay="0"/>
                                          </p:stCondLst>
                                        </p:cTn>
                                        <p:tgtEl>
                                          <p:spTgt spid="278">
                                            <p:txEl>
                                              <p:pRg st="2" end="2"/>
                                            </p:txEl>
                                          </p:spTgt>
                                        </p:tgtEl>
                                        <p:attrNameLst>
                                          <p:attrName>style.visibility</p:attrName>
                                        </p:attrNameLst>
                                      </p:cBhvr>
                                      <p:to>
                                        <p:strVal val="visible"/>
                                      </p:to>
                                    </p:set>
                                    <p:animEffect filter="fade" transition="in">
                                      <p:cBhvr additive="repl">
                                        <p:cTn id="138" dur="400"/>
                                        <p:tgtEl>
                                          <p:spTgt spid="278">
                                            <p:txEl>
                                              <p:pRg st="2" end="2"/>
                                            </p:txEl>
                                          </p:spTgt>
                                        </p:tgtEl>
                                      </p:cBhvr>
                                    </p:animEffect>
                                  </p:childTnLst>
                                </p:cTn>
                              </p:par>
                              <p:par>
                                <p:cTn id="139" nodeType="withEffect" fill="hold" presetClass="entr" presetID="10">
                                  <p:stCondLst>
                                    <p:cond delay="2000"/>
                                  </p:stCondLst>
                                  <p:iterate type="lt">
                                    <p:tmAbs val="100"/>
                                  </p:iterate>
                                  <p:childTnLst>
                                    <p:set>
                                      <p:cBhvr>
                                        <p:cTn id="140" dur="1" fill="hold">
                                          <p:stCondLst>
                                            <p:cond delay="0"/>
                                          </p:stCondLst>
                                        </p:cTn>
                                        <p:tgtEl>
                                          <p:spTgt spid="278">
                                            <p:txEl>
                                              <p:pRg st="3" end="3"/>
                                            </p:txEl>
                                          </p:spTgt>
                                        </p:tgtEl>
                                        <p:attrNameLst>
                                          <p:attrName>style.visibility</p:attrName>
                                        </p:attrNameLst>
                                      </p:cBhvr>
                                      <p:to>
                                        <p:strVal val="visible"/>
                                      </p:to>
                                    </p:set>
                                    <p:animEffect filter="fade" transition="in">
                                      <p:cBhvr additive="repl">
                                        <p:cTn id="141" dur="400"/>
                                        <p:tgtEl>
                                          <p:spTgt spid="278">
                                            <p:txEl>
                                              <p:pRg st="3" end="3"/>
                                            </p:txEl>
                                          </p:spTgt>
                                        </p:tgtEl>
                                      </p:cBhvr>
                                    </p:animEffect>
                                  </p:childTnLst>
                                </p:cTn>
                              </p:par>
                              <p:par>
                                <p:cTn id="142" nodeType="withEffect" fill="hold" presetClass="entr" presetID="10">
                                  <p:stCondLst>
                                    <p:cond delay="1000"/>
                                  </p:stCondLst>
                                  <p:iterate type="lt">
                                    <p:tmAbs val="100"/>
                                  </p:iterate>
                                  <p:childTnLst>
                                    <p:set>
                                      <p:cBhvr>
                                        <p:cTn id="143" dur="1" fill="hold">
                                          <p:stCondLst>
                                            <p:cond delay="0"/>
                                          </p:stCondLst>
                                        </p:cTn>
                                        <p:tgtEl>
                                          <p:spTgt spid="273"/>
                                        </p:tgtEl>
                                        <p:attrNameLst>
                                          <p:attrName>style.visibility</p:attrName>
                                        </p:attrNameLst>
                                      </p:cBhvr>
                                      <p:to>
                                        <p:strVal val="visible"/>
                                      </p:to>
                                    </p:set>
                                    <p:animEffect filter="fade" transition="in">
                                      <p:cBhvr additive="repl">
                                        <p:cTn id="144" dur="4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515520" y="333000"/>
            <a:ext cx="7885800" cy="435240"/>
          </a:xfrm>
          <a:prstGeom prst="rect">
            <a:avLst/>
          </a:prstGeom>
          <a:noFill/>
          <a:ln>
            <a:noFill/>
          </a:ln>
        </p:spPr>
        <p:style>
          <a:lnRef idx="0"/>
          <a:fillRef idx="0"/>
          <a:effectRef idx="0"/>
          <a:fontRef idx="minor"/>
        </p:style>
      </p:sp>
      <p:sp>
        <p:nvSpPr>
          <p:cNvPr id="151" name="CustomShape 2"/>
          <p:cNvSpPr/>
          <p:nvPr/>
        </p:nvSpPr>
        <p:spPr>
          <a:xfrm>
            <a:off x="324000" y="659880"/>
            <a:ext cx="8494560" cy="4053600"/>
          </a:xfrm>
          <a:prstGeom prst="rect">
            <a:avLst/>
          </a:prstGeom>
          <a:noFill/>
          <a:ln>
            <a:noFill/>
          </a:ln>
        </p:spPr>
        <p:style>
          <a:lnRef idx="0"/>
          <a:fillRef idx="0"/>
          <a:effectRef idx="0"/>
          <a:fontRef idx="minor"/>
        </p:style>
        <p:txBody>
          <a:bodyPr lIns="0" rIns="0" tIns="0" bIns="0">
            <a:noAutofit/>
          </a:bodyPr>
          <a:p>
            <a:pPr marL="228600" algn="just">
              <a:lnSpc>
                <a:spcPct val="200000"/>
              </a:lnSpc>
              <a:tabLst>
                <a:tab algn="l" pos="0"/>
              </a:tabLst>
            </a:pPr>
            <a:r>
              <a:rPr b="0" lang="en-US" sz="1800" spc="-1" strike="noStrike">
                <a:solidFill>
                  <a:srgbClr val="000000"/>
                </a:solidFill>
                <a:latin typeface="Arial"/>
                <a:ea typeface="Arial"/>
              </a:rPr>
              <a:t>ABOUT THE PROJECT</a:t>
            </a:r>
            <a:endParaRPr b="0" lang="en-US" sz="1800" spc="-1" strike="noStrike">
              <a:latin typeface="Arial"/>
            </a:endParaRPr>
          </a:p>
          <a:p>
            <a:pPr marL="229320" algn="just">
              <a:lnSpc>
                <a:spcPct val="150000"/>
              </a:lnSpc>
              <a:tabLst>
                <a:tab algn="l" pos="0"/>
              </a:tabLst>
            </a:pPr>
            <a:r>
              <a:rPr b="1" lang="en-US" sz="1400" spc="-1" strike="noStrike">
                <a:solidFill>
                  <a:srgbClr val="050a19"/>
                </a:solidFill>
                <a:latin typeface="Arial"/>
                <a:ea typeface="Arial"/>
              </a:rPr>
              <a:t>Project Objectives: </a:t>
            </a:r>
            <a:r>
              <a:rPr b="0" lang="en-US" sz="1400" spc="-1" strike="noStrike">
                <a:solidFill>
                  <a:srgbClr val="050a19"/>
                </a:solidFill>
                <a:latin typeface="Arial"/>
                <a:ea typeface="Arial"/>
              </a:rPr>
              <a:t>This website/application will serve as a recruit management application. One organization or person will be managed all the recruitment step easily by using it. Organization can manage their training period for fresh employee or track their activity by using this web application.</a:t>
            </a:r>
            <a:endParaRPr b="0" lang="en-US" sz="1400" spc="-1" strike="noStrike">
              <a:latin typeface="Arial"/>
            </a:endParaRPr>
          </a:p>
          <a:p>
            <a:pPr marL="229320" algn="just">
              <a:lnSpc>
                <a:spcPct val="150000"/>
              </a:lnSpc>
              <a:tabLst>
                <a:tab algn="l" pos="0"/>
              </a:tabLst>
            </a:pPr>
            <a:endParaRPr b="0" lang="en-US" sz="1400" spc="-1" strike="noStrike">
              <a:latin typeface="Arial"/>
            </a:endParaRPr>
          </a:p>
          <a:p>
            <a:pPr marL="229320" algn="just">
              <a:lnSpc>
                <a:spcPct val="150000"/>
              </a:lnSpc>
              <a:tabLst>
                <a:tab algn="l" pos="0"/>
              </a:tabLst>
            </a:pPr>
            <a:r>
              <a:rPr b="1" lang="en-US" sz="1400" spc="-1" strike="noStrike">
                <a:solidFill>
                  <a:srgbClr val="050a19"/>
                </a:solidFill>
                <a:latin typeface="Arial"/>
                <a:ea typeface="DejaVu Sans"/>
              </a:rPr>
              <a:t>Project Context: </a:t>
            </a:r>
            <a:r>
              <a:rPr b="0" lang="en-US" sz="1400" spc="-1" strike="noStrike">
                <a:solidFill>
                  <a:srgbClr val="050a19"/>
                </a:solidFill>
                <a:latin typeface="Arial"/>
                <a:ea typeface="DejaVu Sans"/>
              </a:rPr>
              <a:t>The purpose of this project is to develop a valuable web application to manage BJIT recruitment policy efficiently.</a:t>
            </a:r>
            <a:endParaRPr b="0" lang="en-US" sz="1400" spc="-1" strike="noStrike">
              <a:latin typeface="Arial"/>
            </a:endParaRPr>
          </a:p>
          <a:p>
            <a:pPr marL="229320" algn="just">
              <a:lnSpc>
                <a:spcPct val="150000"/>
              </a:lnSpc>
              <a:tabLst>
                <a:tab algn="l" pos="0"/>
              </a:tabLst>
            </a:pPr>
            <a:endParaRPr b="0" lang="en-US" sz="1400" spc="-1" strike="noStrike">
              <a:latin typeface="Arial"/>
            </a:endParaRPr>
          </a:p>
          <a:p>
            <a:pPr marL="229320" algn="just">
              <a:lnSpc>
                <a:spcPct val="150000"/>
              </a:lnSpc>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1" name="TextShape 2"/>
          <p:cNvSpPr txBox="1"/>
          <p:nvPr/>
        </p:nvSpPr>
        <p:spPr>
          <a:xfrm>
            <a:off x="482760" y="241200"/>
            <a:ext cx="8178480" cy="851400"/>
          </a:xfrm>
          <a:prstGeom prst="rect">
            <a:avLst/>
          </a:prstGeom>
          <a:noFill/>
          <a:ln>
            <a:noFill/>
          </a:ln>
        </p:spPr>
        <p:txBody>
          <a:bodyPr anchor="ctr">
            <a:normAutofit/>
          </a:bodyPr>
          <a:p>
            <a:pPr>
              <a:lnSpc>
                <a:spcPct val="90000"/>
              </a:lnSpc>
              <a:spcAft>
                <a:spcPts val="601"/>
              </a:spcAft>
            </a:pPr>
            <a:r>
              <a:rPr b="0" lang="en-US" sz="2300" spc="-1" strike="noStrike">
                <a:solidFill>
                  <a:srgbClr val="000000"/>
                </a:solidFill>
                <a:latin typeface="Arial"/>
                <a:ea typeface="DejaVu Sans"/>
              </a:rPr>
              <a:t>Project Feature</a:t>
            </a:r>
            <a:br/>
            <a:r>
              <a:rPr b="0" lang="en-US" sz="2300" spc="-1" strike="noStrike">
                <a:solidFill>
                  <a:srgbClr val="000000"/>
                </a:solidFill>
                <a:latin typeface="Arial"/>
                <a:ea typeface="DejaVu Sans"/>
              </a:rPr>
              <a:t>      Admin</a:t>
            </a:r>
            <a:endParaRPr b="0" lang="en-US" sz="2300" spc="-1" strike="noStrike">
              <a:solidFill>
                <a:srgbClr val="000000"/>
              </a:solidFill>
              <a:latin typeface="Arial"/>
            </a:endParaRPr>
          </a:p>
        </p:txBody>
      </p:sp>
      <p:sp>
        <p:nvSpPr>
          <p:cNvPr id="282" name="TextShape 3"/>
          <p:cNvSpPr txBox="1"/>
          <p:nvPr/>
        </p:nvSpPr>
        <p:spPr>
          <a:xfrm>
            <a:off x="482760" y="1337400"/>
            <a:ext cx="3006000" cy="329508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Job Category manage: </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Showing all jobs with pagination.</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-Delete any category with other relational table (cascade)</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-Crud operation on Job Category</a:t>
            </a:r>
            <a:endParaRPr b="0" lang="en-US" sz="1500" spc="-1" strike="noStrike">
              <a:latin typeface="Arial"/>
            </a:endParaRPr>
          </a:p>
        </p:txBody>
      </p:sp>
      <p:grpSp>
        <p:nvGrpSpPr>
          <p:cNvPr id="283" name="Group 4"/>
          <p:cNvGrpSpPr/>
          <p:nvPr/>
        </p:nvGrpSpPr>
        <p:grpSpPr>
          <a:xfrm>
            <a:off x="360" y="3450960"/>
            <a:ext cx="760320" cy="1512720"/>
            <a:chOff x="360" y="3450960"/>
            <a:chExt cx="760320" cy="1512720"/>
          </a:xfrm>
        </p:grpSpPr>
        <p:sp>
          <p:nvSpPr>
            <p:cNvPr id="284" name="CustomShape 5"/>
            <p:cNvSpPr/>
            <p:nvPr/>
          </p:nvSpPr>
          <p:spPr>
            <a:xfrm rot="5400000">
              <a:off x="-375840" y="3827160"/>
              <a:ext cx="1512720" cy="76032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6"/>
            <p:cNvSpPr/>
            <p:nvPr/>
          </p:nvSpPr>
          <p:spPr>
            <a:xfrm rot="2700000">
              <a:off x="320760" y="4296240"/>
              <a:ext cx="363960" cy="36396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86" name="Picture 5" descr="Graphical user interface&#10;&#10;Description automatically generated"/>
          <p:cNvPicPr/>
          <p:nvPr/>
        </p:nvPicPr>
        <p:blipFill>
          <a:blip r:embed="rId1"/>
          <a:stretch/>
        </p:blipFill>
        <p:spPr>
          <a:xfrm>
            <a:off x="3540240" y="1578960"/>
            <a:ext cx="5487480" cy="3208320"/>
          </a:xfrm>
          <a:prstGeom prst="rect">
            <a:avLst/>
          </a:prstGeom>
          <a:ln>
            <a:noFill/>
          </a:ln>
        </p:spPr>
      </p:pic>
      <p:grpSp>
        <p:nvGrpSpPr>
          <p:cNvPr id="287" name="Group 7"/>
          <p:cNvGrpSpPr/>
          <p:nvPr/>
        </p:nvGrpSpPr>
        <p:grpSpPr>
          <a:xfrm>
            <a:off x="8414640" y="360"/>
            <a:ext cx="729000" cy="1451160"/>
            <a:chOff x="8414640" y="360"/>
            <a:chExt cx="729000" cy="1451160"/>
          </a:xfrm>
        </p:grpSpPr>
        <p:sp>
          <p:nvSpPr>
            <p:cNvPr id="288" name="CustomShape 8"/>
            <p:cNvSpPr/>
            <p:nvPr/>
          </p:nvSpPr>
          <p:spPr>
            <a:xfrm rot="2700000">
              <a:off x="8491320" y="806040"/>
              <a:ext cx="369360" cy="36936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CustomShape 9"/>
            <p:cNvSpPr/>
            <p:nvPr/>
          </p:nvSpPr>
          <p:spPr>
            <a:xfrm rot="16200000">
              <a:off x="8053560" y="361440"/>
              <a:ext cx="1451160" cy="729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0"/>
                      </p:stCondLst>
                      <p:childTnLst>
                        <p:par>
                          <p:cTn id="148" fill="hold">
                            <p:stCondLst>
                              <p:cond delay="0"/>
                            </p:stCondLst>
                            <p:childTnLst>
                              <p:par>
                                <p:cTn id="149" nodeType="withEffect" fill="hold" presetClass="entr" presetID="10">
                                  <p:stCondLst>
                                    <p:cond delay="2000"/>
                                  </p:stCondLst>
                                  <p:iterate type="lt">
                                    <p:tmAbs val="100"/>
                                  </p:iterate>
                                  <p:childTnLst>
                                    <p:set>
                                      <p:cBhvr>
                                        <p:cTn id="150" dur="1" fill="hold">
                                          <p:stCondLst>
                                            <p:cond delay="0"/>
                                          </p:stCondLst>
                                        </p:cTn>
                                        <p:tgtEl>
                                          <p:spTgt spid="282">
                                            <p:txEl>
                                              <p:pRg st="0" end="0"/>
                                            </p:txEl>
                                          </p:spTgt>
                                        </p:tgtEl>
                                        <p:attrNameLst>
                                          <p:attrName>style.visibility</p:attrName>
                                        </p:attrNameLst>
                                      </p:cBhvr>
                                      <p:to>
                                        <p:strVal val="visible"/>
                                      </p:to>
                                    </p:set>
                                    <p:animEffect filter="fade" transition="in">
                                      <p:cBhvr additive="repl">
                                        <p:cTn id="151" dur="400"/>
                                        <p:tgtEl>
                                          <p:spTgt spid="282">
                                            <p:txEl>
                                              <p:pRg st="0" end="0"/>
                                            </p:txEl>
                                          </p:spTgt>
                                        </p:tgtEl>
                                      </p:cBhvr>
                                    </p:animEffect>
                                  </p:childTnLst>
                                </p:cTn>
                              </p:par>
                              <p:par>
                                <p:cTn id="152" nodeType="withEffect" fill="hold" presetClass="entr" presetID="10">
                                  <p:stCondLst>
                                    <p:cond delay="2000"/>
                                  </p:stCondLst>
                                  <p:iterate type="lt">
                                    <p:tmAbs val="100"/>
                                  </p:iterate>
                                  <p:childTnLst>
                                    <p:set>
                                      <p:cBhvr>
                                        <p:cTn id="153" dur="1" fill="hold">
                                          <p:stCondLst>
                                            <p:cond delay="0"/>
                                          </p:stCondLst>
                                        </p:cTn>
                                        <p:tgtEl>
                                          <p:spTgt spid="282">
                                            <p:txEl>
                                              <p:pRg st="1" end="1"/>
                                            </p:txEl>
                                          </p:spTgt>
                                        </p:tgtEl>
                                        <p:attrNameLst>
                                          <p:attrName>style.visibility</p:attrName>
                                        </p:attrNameLst>
                                      </p:cBhvr>
                                      <p:to>
                                        <p:strVal val="visible"/>
                                      </p:to>
                                    </p:set>
                                    <p:animEffect filter="fade" transition="in">
                                      <p:cBhvr additive="repl">
                                        <p:cTn id="154" dur="400"/>
                                        <p:tgtEl>
                                          <p:spTgt spid="282">
                                            <p:txEl>
                                              <p:pRg st="1" end="1"/>
                                            </p:txEl>
                                          </p:spTgt>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0">
                                  <p:stCondLst>
                                    <p:cond delay="2000"/>
                                  </p:stCondLst>
                                  <p:iterate type="lt">
                                    <p:tmAbs val="100"/>
                                  </p:iterate>
                                  <p:childTnLst>
                                    <p:set>
                                      <p:cBhvr>
                                        <p:cTn id="158" dur="1" fill="hold">
                                          <p:stCondLst>
                                            <p:cond delay="0"/>
                                          </p:stCondLst>
                                        </p:cTn>
                                        <p:tgtEl>
                                          <p:spTgt spid="282">
                                            <p:txEl>
                                              <p:pRg st="2" end="2"/>
                                            </p:txEl>
                                          </p:spTgt>
                                        </p:tgtEl>
                                        <p:attrNameLst>
                                          <p:attrName>style.visibility</p:attrName>
                                        </p:attrNameLst>
                                      </p:cBhvr>
                                      <p:to>
                                        <p:strVal val="visible"/>
                                      </p:to>
                                    </p:set>
                                    <p:animEffect filter="fade" transition="in">
                                      <p:cBhvr additive="repl">
                                        <p:cTn id="159" dur="400"/>
                                        <p:tgtEl>
                                          <p:spTgt spid="282">
                                            <p:txEl>
                                              <p:pRg st="2" end="2"/>
                                            </p:txEl>
                                          </p:spTgt>
                                        </p:tgtEl>
                                      </p:cBhvr>
                                    </p:animEffec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10">
                                  <p:stCondLst>
                                    <p:cond delay="2000"/>
                                  </p:stCondLst>
                                  <p:iterate type="lt">
                                    <p:tmAbs val="100"/>
                                  </p:iterate>
                                  <p:childTnLst>
                                    <p:set>
                                      <p:cBhvr>
                                        <p:cTn id="163" dur="1" fill="hold">
                                          <p:stCondLst>
                                            <p:cond delay="0"/>
                                          </p:stCondLst>
                                        </p:cTn>
                                        <p:tgtEl>
                                          <p:spTgt spid="282">
                                            <p:txEl>
                                              <p:pRg st="3" end="3"/>
                                            </p:txEl>
                                          </p:spTgt>
                                        </p:tgtEl>
                                        <p:attrNameLst>
                                          <p:attrName>style.visibility</p:attrName>
                                        </p:attrNameLst>
                                      </p:cBhvr>
                                      <p:to>
                                        <p:strVal val="visible"/>
                                      </p:to>
                                    </p:set>
                                    <p:animEffect filter="fade" transition="in">
                                      <p:cBhvr additive="repl">
                                        <p:cTn id="164" dur="400"/>
                                        <p:tgtEl>
                                          <p:spTgt spid="282">
                                            <p:txEl>
                                              <p:pRg st="3" end="3"/>
                                            </p:txEl>
                                          </p:spTgt>
                                        </p:tgtEl>
                                      </p:cBhvr>
                                    </p:animEffect>
                                  </p:childTnLst>
                                </p:cTn>
                              </p:par>
                              <p:par>
                                <p:cTn id="165" nodeType="withEffect" fill="hold" presetClass="entr" presetID="10">
                                  <p:stCondLst>
                                    <p:cond delay="1000"/>
                                  </p:stCondLst>
                                  <p:iterate type="lt">
                                    <p:tmAbs val="100"/>
                                  </p:iterate>
                                  <p:childTnLst>
                                    <p:set>
                                      <p:cBhvr>
                                        <p:cTn id="166" dur="1" fill="hold">
                                          <p:stCondLst>
                                            <p:cond delay="0"/>
                                          </p:stCondLst>
                                        </p:cTn>
                                        <p:tgtEl>
                                          <p:spTgt spid="281"/>
                                        </p:tgtEl>
                                        <p:attrNameLst>
                                          <p:attrName>style.visibility</p:attrName>
                                        </p:attrNameLst>
                                      </p:cBhvr>
                                      <p:to>
                                        <p:strVal val="visible"/>
                                      </p:to>
                                    </p:set>
                                    <p:animEffect filter="fade" transition="in">
                                      <p:cBhvr additive="repl">
                                        <p:cTn id="167" dur="4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0" name="CustomShape 1"/>
          <p:cNvSpPr/>
          <p:nvPr/>
        </p:nvSpPr>
        <p:spPr>
          <a:xfrm>
            <a:off x="0" y="0"/>
            <a:ext cx="9143640" cy="5143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1" name="CustomShape 2"/>
          <p:cNvSpPr/>
          <p:nvPr/>
        </p:nvSpPr>
        <p:spPr>
          <a:xfrm flipV="1">
            <a:off x="0" y="-1080"/>
            <a:ext cx="5065200" cy="5143320"/>
          </a:xfrm>
          <a:custGeom>
            <a:avLst/>
            <a:gdLst/>
            <a:ah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292" name="CustomShape 3"/>
          <p:cNvSpPr/>
          <p:nvPr/>
        </p:nvSpPr>
        <p:spPr>
          <a:xfrm flipV="1">
            <a:off x="0" y="-1080"/>
            <a:ext cx="4465080" cy="5143320"/>
          </a:xfrm>
          <a:custGeom>
            <a:avLst/>
            <a:gdLst/>
            <a:ah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293" name="TextShape 4"/>
          <p:cNvSpPr txBox="1"/>
          <p:nvPr/>
        </p:nvSpPr>
        <p:spPr>
          <a:xfrm>
            <a:off x="603360" y="253800"/>
            <a:ext cx="2907360" cy="1686600"/>
          </a:xfrm>
          <a:prstGeom prst="rect">
            <a:avLst/>
          </a:prstGeom>
          <a:noFill/>
          <a:ln>
            <a:noFill/>
          </a:ln>
        </p:spPr>
        <p:txBody>
          <a:bodyPr anchor="b">
            <a:normAutofit/>
          </a:bodyPr>
          <a:p>
            <a:pPr>
              <a:lnSpc>
                <a:spcPct val="90000"/>
              </a:lnSpc>
              <a:spcAft>
                <a:spcPts val="601"/>
              </a:spcAft>
            </a:pPr>
            <a:r>
              <a:rPr b="0" lang="en-US" sz="3500" spc="-1" strike="noStrike">
                <a:solidFill>
                  <a:srgbClr val="ffffff"/>
                </a:solidFill>
                <a:latin typeface="Arial"/>
                <a:ea typeface="DejaVu Sans"/>
              </a:rPr>
              <a:t>Project Feature</a:t>
            </a:r>
            <a:br/>
            <a:r>
              <a:rPr b="0" lang="en-US" sz="3500" spc="-1" strike="noStrike">
                <a:solidFill>
                  <a:srgbClr val="ffffff"/>
                </a:solidFill>
                <a:latin typeface="Arial"/>
                <a:ea typeface="DejaVu Sans"/>
              </a:rPr>
              <a:t>      Admin</a:t>
            </a:r>
            <a:endParaRPr b="0" lang="en-US" sz="3500" spc="-1" strike="noStrike">
              <a:solidFill>
                <a:srgbClr val="000000"/>
              </a:solidFill>
              <a:latin typeface="Arial"/>
            </a:endParaRPr>
          </a:p>
        </p:txBody>
      </p:sp>
      <p:sp>
        <p:nvSpPr>
          <p:cNvPr id="294" name="TextShape 5"/>
          <p:cNvSpPr txBox="1"/>
          <p:nvPr/>
        </p:nvSpPr>
        <p:spPr>
          <a:xfrm>
            <a:off x="603360" y="2054520"/>
            <a:ext cx="2406960" cy="150264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200" spc="-1" strike="noStrike">
                <a:solidFill>
                  <a:srgbClr val="ffffff"/>
                </a:solidFill>
                <a:latin typeface="Arial"/>
                <a:ea typeface="DejaVu Sans"/>
              </a:rPr>
              <a:t>Job Category manage: </a:t>
            </a:r>
            <a:endParaRPr b="0" lang="en-US" sz="12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 Add New Category for job and Training.</a:t>
            </a:r>
            <a:endParaRPr b="0" lang="en-US" sz="12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-Update Category for job and Training.</a:t>
            </a:r>
            <a:endParaRPr b="0" lang="en-US" sz="1200" spc="-1" strike="noStrike">
              <a:latin typeface="Arial"/>
            </a:endParaRPr>
          </a:p>
        </p:txBody>
      </p:sp>
      <p:pic>
        <p:nvPicPr>
          <p:cNvPr id="295" name="Picture 6" descr="Graphical user interface, text, application, chat or text message&#10;&#10;Description automatically generated"/>
          <p:cNvPicPr/>
          <p:nvPr/>
        </p:nvPicPr>
        <p:blipFill>
          <a:blip r:embed="rId1"/>
          <a:stretch/>
        </p:blipFill>
        <p:spPr>
          <a:xfrm>
            <a:off x="5159520" y="394200"/>
            <a:ext cx="3582000" cy="1664280"/>
          </a:xfrm>
          <a:prstGeom prst="rect">
            <a:avLst/>
          </a:prstGeom>
          <a:ln>
            <a:noFill/>
          </a:ln>
        </p:spPr>
      </p:pic>
      <p:pic>
        <p:nvPicPr>
          <p:cNvPr id="296" name="Picture 5" descr="Graphical user interface, text, application&#10;&#10;Description automatically generated"/>
          <p:cNvPicPr/>
          <p:nvPr/>
        </p:nvPicPr>
        <p:blipFill>
          <a:blip r:embed="rId2"/>
          <a:stretch/>
        </p:blipFill>
        <p:spPr>
          <a:xfrm>
            <a:off x="4217400" y="2472480"/>
            <a:ext cx="4524120" cy="2148480"/>
          </a:xfrm>
          <a:prstGeom prst="rect">
            <a:avLst/>
          </a:prstGeom>
          <a:ln>
            <a:noFill/>
          </a:ln>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ntr" presetID="10">
                                  <p:stCondLst>
                                    <p:cond delay="2000"/>
                                  </p:stCondLst>
                                  <p:iterate type="lt">
                                    <p:tmAbs val="100"/>
                                  </p:iterate>
                                  <p:childTnLst>
                                    <p:set>
                                      <p:cBhvr>
                                        <p:cTn id="173" dur="1" fill="hold">
                                          <p:stCondLst>
                                            <p:cond delay="0"/>
                                          </p:stCondLst>
                                        </p:cTn>
                                        <p:tgtEl>
                                          <p:spTgt spid="294">
                                            <p:txEl>
                                              <p:pRg st="0" end="0"/>
                                            </p:txEl>
                                          </p:spTgt>
                                        </p:tgtEl>
                                        <p:attrNameLst>
                                          <p:attrName>style.visibility</p:attrName>
                                        </p:attrNameLst>
                                      </p:cBhvr>
                                      <p:to>
                                        <p:strVal val="visible"/>
                                      </p:to>
                                    </p:set>
                                    <p:animEffect filter="fade" transition="in">
                                      <p:cBhvr additive="repl">
                                        <p:cTn id="174" dur="400"/>
                                        <p:tgtEl>
                                          <p:spTgt spid="294">
                                            <p:txEl>
                                              <p:pRg st="0" end="0"/>
                                            </p:txEl>
                                          </p:spTgt>
                                        </p:tgtEl>
                                      </p:cBhvr>
                                    </p:animEffect>
                                  </p:childTnLst>
                                </p:cTn>
                              </p:par>
                              <p:par>
                                <p:cTn id="175" nodeType="withEffect" fill="hold" presetClass="entr" presetID="10">
                                  <p:stCondLst>
                                    <p:cond delay="2000"/>
                                  </p:stCondLst>
                                  <p:iterate type="lt">
                                    <p:tmAbs val="100"/>
                                  </p:iterate>
                                  <p:childTnLst>
                                    <p:set>
                                      <p:cBhvr>
                                        <p:cTn id="176" dur="1" fill="hold">
                                          <p:stCondLst>
                                            <p:cond delay="0"/>
                                          </p:stCondLst>
                                        </p:cTn>
                                        <p:tgtEl>
                                          <p:spTgt spid="294">
                                            <p:txEl>
                                              <p:pRg st="1" end="1"/>
                                            </p:txEl>
                                          </p:spTgt>
                                        </p:tgtEl>
                                        <p:attrNameLst>
                                          <p:attrName>style.visibility</p:attrName>
                                        </p:attrNameLst>
                                      </p:cBhvr>
                                      <p:to>
                                        <p:strVal val="visible"/>
                                      </p:to>
                                    </p:set>
                                    <p:animEffect filter="fade" transition="in">
                                      <p:cBhvr additive="repl">
                                        <p:cTn id="177" dur="400"/>
                                        <p:tgtEl>
                                          <p:spTgt spid="294">
                                            <p:txEl>
                                              <p:pRg st="1" end="1"/>
                                            </p:txEl>
                                          </p:spTgt>
                                        </p:tgtEl>
                                      </p:cBhvr>
                                    </p:animEffec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0">
                                  <p:stCondLst>
                                    <p:cond delay="2000"/>
                                  </p:stCondLst>
                                  <p:iterate type="lt">
                                    <p:tmAbs val="100"/>
                                  </p:iterate>
                                  <p:childTnLst>
                                    <p:set>
                                      <p:cBhvr>
                                        <p:cTn id="181" dur="1" fill="hold">
                                          <p:stCondLst>
                                            <p:cond delay="0"/>
                                          </p:stCondLst>
                                        </p:cTn>
                                        <p:tgtEl>
                                          <p:spTgt spid="294">
                                            <p:txEl>
                                              <p:pRg st="2" end="2"/>
                                            </p:txEl>
                                          </p:spTgt>
                                        </p:tgtEl>
                                        <p:attrNameLst>
                                          <p:attrName>style.visibility</p:attrName>
                                        </p:attrNameLst>
                                      </p:cBhvr>
                                      <p:to>
                                        <p:strVal val="visible"/>
                                      </p:to>
                                    </p:set>
                                    <p:animEffect filter="fade" transition="in">
                                      <p:cBhvr additive="repl">
                                        <p:cTn id="182" dur="400"/>
                                        <p:tgtEl>
                                          <p:spTgt spid="294">
                                            <p:txEl>
                                              <p:pRg st="2" end="2"/>
                                            </p:txEl>
                                          </p:spTgt>
                                        </p:tgtEl>
                                      </p:cBhvr>
                                    </p:animEffect>
                                  </p:childTnLst>
                                </p:cTn>
                              </p:par>
                              <p:par>
                                <p:cTn id="183" nodeType="withEffect" fill="hold" presetClass="entr" presetID="10">
                                  <p:stCondLst>
                                    <p:cond delay="1000"/>
                                  </p:stCondLst>
                                  <p:iterate type="lt">
                                    <p:tmAbs val="100"/>
                                  </p:iterate>
                                  <p:childTnLst>
                                    <p:set>
                                      <p:cBhvr>
                                        <p:cTn id="184" dur="1" fill="hold">
                                          <p:stCondLst>
                                            <p:cond delay="0"/>
                                          </p:stCondLst>
                                        </p:cTn>
                                        <p:tgtEl>
                                          <p:spTgt spid="293"/>
                                        </p:tgtEl>
                                        <p:attrNameLst>
                                          <p:attrName>style.visibility</p:attrName>
                                        </p:attrNameLst>
                                      </p:cBhvr>
                                      <p:to>
                                        <p:strVal val="visible"/>
                                      </p:to>
                                    </p:set>
                                    <p:animEffect filter="fade" transition="in">
                                      <p:cBhvr additive="repl">
                                        <p:cTn id="185" dur="4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7" name="CustomShape 1"/>
          <p:cNvSpPr/>
          <p:nvPr/>
        </p:nvSpPr>
        <p:spPr>
          <a:xfrm>
            <a:off x="0" y="0"/>
            <a:ext cx="9143640" cy="5143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8" name="CustomShape 2"/>
          <p:cNvSpPr/>
          <p:nvPr/>
        </p:nvSpPr>
        <p:spPr>
          <a:xfrm flipV="1">
            <a:off x="0" y="-1080"/>
            <a:ext cx="5065200" cy="5143320"/>
          </a:xfrm>
          <a:custGeom>
            <a:avLst/>
            <a:gdLst/>
            <a:ah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299" name="CustomShape 3"/>
          <p:cNvSpPr/>
          <p:nvPr/>
        </p:nvSpPr>
        <p:spPr>
          <a:xfrm flipV="1">
            <a:off x="0" y="-1080"/>
            <a:ext cx="4465080" cy="5143320"/>
          </a:xfrm>
          <a:custGeom>
            <a:avLst/>
            <a:gdLst/>
            <a:ah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300" name="TextShape 4"/>
          <p:cNvSpPr txBox="1"/>
          <p:nvPr/>
        </p:nvSpPr>
        <p:spPr>
          <a:xfrm>
            <a:off x="603360" y="253800"/>
            <a:ext cx="2907360" cy="1686600"/>
          </a:xfrm>
          <a:prstGeom prst="rect">
            <a:avLst/>
          </a:prstGeom>
          <a:noFill/>
          <a:ln>
            <a:noFill/>
          </a:ln>
        </p:spPr>
        <p:txBody>
          <a:bodyPr anchor="b">
            <a:normAutofit/>
          </a:bodyPr>
          <a:p>
            <a:pPr>
              <a:lnSpc>
                <a:spcPct val="90000"/>
              </a:lnSpc>
              <a:spcAft>
                <a:spcPts val="601"/>
              </a:spcAft>
            </a:pPr>
            <a:r>
              <a:rPr b="0" lang="en-US" sz="3500" spc="-1" strike="noStrike">
                <a:solidFill>
                  <a:srgbClr val="ffffff"/>
                </a:solidFill>
                <a:latin typeface="Arial"/>
                <a:ea typeface="DejaVu Sans"/>
              </a:rPr>
              <a:t>Project Feature</a:t>
            </a:r>
            <a:br/>
            <a:r>
              <a:rPr b="0" lang="en-US" sz="3500" spc="-1" strike="noStrike">
                <a:solidFill>
                  <a:srgbClr val="ffffff"/>
                </a:solidFill>
                <a:latin typeface="Arial"/>
                <a:ea typeface="DejaVu Sans"/>
              </a:rPr>
              <a:t>      Admin</a:t>
            </a:r>
            <a:endParaRPr b="0" lang="en-US" sz="3500" spc="-1" strike="noStrike">
              <a:solidFill>
                <a:srgbClr val="000000"/>
              </a:solidFill>
              <a:latin typeface="Arial"/>
            </a:endParaRPr>
          </a:p>
        </p:txBody>
      </p:sp>
      <p:sp>
        <p:nvSpPr>
          <p:cNvPr id="301" name="TextShape 5"/>
          <p:cNvSpPr txBox="1"/>
          <p:nvPr/>
        </p:nvSpPr>
        <p:spPr>
          <a:xfrm>
            <a:off x="603360" y="2054520"/>
            <a:ext cx="2406960" cy="150264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200" spc="-1" strike="noStrike">
                <a:solidFill>
                  <a:srgbClr val="ffffff"/>
                </a:solidFill>
                <a:latin typeface="Arial"/>
                <a:ea typeface="DejaVu Sans"/>
              </a:rPr>
              <a:t>Job Category manage: </a:t>
            </a:r>
            <a:endParaRPr b="0" lang="en-US" sz="12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 Add New Category for job and Training.</a:t>
            </a:r>
            <a:endParaRPr b="0" lang="en-US" sz="12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-Update Category for job and Training.</a:t>
            </a:r>
            <a:endParaRPr b="0" lang="en-US" sz="1200" spc="-1" strike="noStrike">
              <a:latin typeface="Arial"/>
            </a:endParaRPr>
          </a:p>
        </p:txBody>
      </p:sp>
      <p:pic>
        <p:nvPicPr>
          <p:cNvPr id="302" name="Picture 6" descr="Graphical user interface, text, application, chat or text message&#10;&#10;Description automatically generated"/>
          <p:cNvPicPr/>
          <p:nvPr/>
        </p:nvPicPr>
        <p:blipFill>
          <a:blip r:embed="rId1"/>
          <a:stretch/>
        </p:blipFill>
        <p:spPr>
          <a:xfrm>
            <a:off x="5159520" y="394200"/>
            <a:ext cx="3582000" cy="1664280"/>
          </a:xfrm>
          <a:prstGeom prst="rect">
            <a:avLst/>
          </a:prstGeom>
          <a:ln>
            <a:noFill/>
          </a:ln>
        </p:spPr>
      </p:pic>
      <p:pic>
        <p:nvPicPr>
          <p:cNvPr id="303" name="Picture 5" descr="Graphical user interface, text, application&#10;&#10;Description automatically generated"/>
          <p:cNvPicPr/>
          <p:nvPr/>
        </p:nvPicPr>
        <p:blipFill>
          <a:blip r:embed="rId2"/>
          <a:stretch/>
        </p:blipFill>
        <p:spPr>
          <a:xfrm>
            <a:off x="4217400" y="2472480"/>
            <a:ext cx="4524120" cy="2148480"/>
          </a:xfrm>
          <a:prstGeom prst="rect">
            <a:avLst/>
          </a:prstGeom>
          <a:ln>
            <a:noFill/>
          </a:ln>
        </p:spPr>
      </p:pic>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0"/>
                      </p:stCondLst>
                      <p:childTnLst>
                        <p:par>
                          <p:cTn id="189" fill="hold">
                            <p:stCondLst>
                              <p:cond delay="0"/>
                            </p:stCondLst>
                            <p:childTnLst>
                              <p:par>
                                <p:cTn id="190" nodeType="withEffect" fill="hold" presetClass="entr" presetID="10">
                                  <p:stCondLst>
                                    <p:cond delay="2000"/>
                                  </p:stCondLst>
                                  <p:iterate type="lt">
                                    <p:tmAbs val="100"/>
                                  </p:iterate>
                                  <p:childTnLst>
                                    <p:set>
                                      <p:cBhvr>
                                        <p:cTn id="191" dur="1" fill="hold">
                                          <p:stCondLst>
                                            <p:cond delay="0"/>
                                          </p:stCondLst>
                                        </p:cTn>
                                        <p:tgtEl>
                                          <p:spTgt spid="301">
                                            <p:txEl>
                                              <p:pRg st="0" end="0"/>
                                            </p:txEl>
                                          </p:spTgt>
                                        </p:tgtEl>
                                        <p:attrNameLst>
                                          <p:attrName>style.visibility</p:attrName>
                                        </p:attrNameLst>
                                      </p:cBhvr>
                                      <p:to>
                                        <p:strVal val="visible"/>
                                      </p:to>
                                    </p:set>
                                    <p:animEffect filter="fade" transition="in">
                                      <p:cBhvr additive="repl">
                                        <p:cTn id="192" dur="400"/>
                                        <p:tgtEl>
                                          <p:spTgt spid="301">
                                            <p:txEl>
                                              <p:pRg st="0" end="0"/>
                                            </p:txEl>
                                          </p:spTgt>
                                        </p:tgtEl>
                                      </p:cBhvr>
                                    </p:animEffect>
                                  </p:childTnLst>
                                </p:cTn>
                              </p:par>
                              <p:par>
                                <p:cTn id="193" nodeType="withEffect" fill="hold" presetClass="entr" presetID="10">
                                  <p:stCondLst>
                                    <p:cond delay="2000"/>
                                  </p:stCondLst>
                                  <p:iterate type="lt">
                                    <p:tmAbs val="100"/>
                                  </p:iterate>
                                  <p:childTnLst>
                                    <p:set>
                                      <p:cBhvr>
                                        <p:cTn id="194" dur="1" fill="hold">
                                          <p:stCondLst>
                                            <p:cond delay="0"/>
                                          </p:stCondLst>
                                        </p:cTn>
                                        <p:tgtEl>
                                          <p:spTgt spid="301">
                                            <p:txEl>
                                              <p:pRg st="1" end="1"/>
                                            </p:txEl>
                                          </p:spTgt>
                                        </p:tgtEl>
                                        <p:attrNameLst>
                                          <p:attrName>style.visibility</p:attrName>
                                        </p:attrNameLst>
                                      </p:cBhvr>
                                      <p:to>
                                        <p:strVal val="visible"/>
                                      </p:to>
                                    </p:set>
                                    <p:animEffect filter="fade" transition="in">
                                      <p:cBhvr additive="repl">
                                        <p:cTn id="195" dur="400"/>
                                        <p:tgtEl>
                                          <p:spTgt spid="301">
                                            <p:txEl>
                                              <p:pRg st="1" end="1"/>
                                            </p:txEl>
                                          </p:spTgt>
                                        </p:tgtEl>
                                      </p:cBhvr>
                                    </p:animEffec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0">
                                  <p:stCondLst>
                                    <p:cond delay="2000"/>
                                  </p:stCondLst>
                                  <p:iterate type="lt">
                                    <p:tmAbs val="100"/>
                                  </p:iterate>
                                  <p:childTnLst>
                                    <p:set>
                                      <p:cBhvr>
                                        <p:cTn id="199" dur="1" fill="hold">
                                          <p:stCondLst>
                                            <p:cond delay="0"/>
                                          </p:stCondLst>
                                        </p:cTn>
                                        <p:tgtEl>
                                          <p:spTgt spid="301">
                                            <p:txEl>
                                              <p:pRg st="2" end="2"/>
                                            </p:txEl>
                                          </p:spTgt>
                                        </p:tgtEl>
                                        <p:attrNameLst>
                                          <p:attrName>style.visibility</p:attrName>
                                        </p:attrNameLst>
                                      </p:cBhvr>
                                      <p:to>
                                        <p:strVal val="visible"/>
                                      </p:to>
                                    </p:set>
                                    <p:animEffect filter="fade" transition="in">
                                      <p:cBhvr additive="repl">
                                        <p:cTn id="200" dur="400"/>
                                        <p:tgtEl>
                                          <p:spTgt spid="301">
                                            <p:txEl>
                                              <p:pRg st="2" end="2"/>
                                            </p:txEl>
                                          </p:spTgt>
                                        </p:tgtEl>
                                      </p:cBhvr>
                                    </p:animEffect>
                                  </p:childTnLst>
                                </p:cTn>
                              </p:par>
                              <p:par>
                                <p:cTn id="201" nodeType="withEffect" fill="hold" presetClass="entr" presetID="10">
                                  <p:stCondLst>
                                    <p:cond delay="1000"/>
                                  </p:stCondLst>
                                  <p:iterate type="lt">
                                    <p:tmAbs val="100"/>
                                  </p:iterate>
                                  <p:childTnLst>
                                    <p:set>
                                      <p:cBhvr>
                                        <p:cTn id="202" dur="1" fill="hold">
                                          <p:stCondLst>
                                            <p:cond delay="0"/>
                                          </p:stCondLst>
                                        </p:cTn>
                                        <p:tgtEl>
                                          <p:spTgt spid="300"/>
                                        </p:tgtEl>
                                        <p:attrNameLst>
                                          <p:attrName>style.visibility</p:attrName>
                                        </p:attrNameLst>
                                      </p:cBhvr>
                                      <p:to>
                                        <p:strVal val="visible"/>
                                      </p:to>
                                    </p:set>
                                    <p:animEffect filter="fade" transition="in">
                                      <p:cBhvr additive="repl">
                                        <p:cTn id="203" dur="4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CustomShape 1"/>
          <p:cNvSpPr/>
          <p:nvPr/>
        </p:nvSpPr>
        <p:spPr>
          <a:xfrm>
            <a:off x="0" y="0"/>
            <a:ext cx="914148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5" name="TextShape 2"/>
          <p:cNvSpPr txBox="1"/>
          <p:nvPr/>
        </p:nvSpPr>
        <p:spPr>
          <a:xfrm>
            <a:off x="480240" y="246960"/>
            <a:ext cx="5170680" cy="1337040"/>
          </a:xfrm>
          <a:prstGeom prst="rect">
            <a:avLst/>
          </a:prstGeom>
          <a:noFill/>
          <a:ln>
            <a:noFill/>
          </a:ln>
        </p:spPr>
        <p:txBody>
          <a:bodyPr anchor="b">
            <a:normAutofit/>
          </a:bodyPr>
          <a:p>
            <a:pPr>
              <a:lnSpc>
                <a:spcPct val="90000"/>
              </a:lnSpc>
              <a:spcAft>
                <a:spcPts val="601"/>
              </a:spcAft>
            </a:pPr>
            <a:r>
              <a:rPr b="0" lang="en-US" sz="4100" spc="-1" strike="noStrike">
                <a:solidFill>
                  <a:srgbClr val="000000"/>
                </a:solidFill>
                <a:latin typeface="Arial"/>
                <a:ea typeface="DejaVu Sans"/>
              </a:rPr>
              <a:t>Project Feature</a:t>
            </a:r>
            <a:br/>
            <a:r>
              <a:rPr b="0" lang="en-US" sz="4100" spc="-1" strike="noStrike">
                <a:solidFill>
                  <a:srgbClr val="000000"/>
                </a:solidFill>
                <a:latin typeface="Arial"/>
                <a:ea typeface="DejaVu Sans"/>
              </a:rPr>
              <a:t>      Admin</a:t>
            </a:r>
            <a:endParaRPr b="0" lang="en-US" sz="4100" spc="-1" strike="noStrike">
              <a:solidFill>
                <a:srgbClr val="000000"/>
              </a:solidFill>
              <a:latin typeface="Arial"/>
            </a:endParaRPr>
          </a:p>
        </p:txBody>
      </p:sp>
      <p:sp>
        <p:nvSpPr>
          <p:cNvPr id="306" name="CustomShape 3"/>
          <p:cNvSpPr/>
          <p:nvPr/>
        </p:nvSpPr>
        <p:spPr>
          <a:xfrm>
            <a:off x="569160" y="1796760"/>
            <a:ext cx="3182400" cy="13320"/>
          </a:xfrm>
          <a:custGeom>
            <a:avLst/>
            <a:gdLst/>
            <a:ahLst/>
            <a:rect l="l" t="t" r="r" b="b"/>
            <a:pathLst>
              <a:path w="4243589" h="18288">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w="4140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307" name="TextShape 4"/>
          <p:cNvSpPr txBox="1"/>
          <p:nvPr/>
        </p:nvSpPr>
        <p:spPr>
          <a:xfrm>
            <a:off x="480240" y="2030040"/>
            <a:ext cx="5170680" cy="261252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700" spc="-1" strike="noStrike">
                <a:solidFill>
                  <a:srgbClr val="000000"/>
                </a:solidFill>
                <a:latin typeface="Arial"/>
                <a:ea typeface="DejaVu Sans"/>
              </a:rPr>
              <a:t>Trainers manage: </a:t>
            </a:r>
            <a:endParaRPr b="0" lang="en-US" sz="17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 Manage trainers for individual training</a:t>
            </a:r>
            <a:endParaRPr b="0" lang="en-US" sz="17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-Delete any trainer</a:t>
            </a:r>
            <a:endParaRPr b="0" lang="en-US" sz="17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-Crud Operation on Trainer Table</a:t>
            </a:r>
            <a:endParaRPr b="0" lang="en-US" sz="1700" spc="-1" strike="noStrike">
              <a:latin typeface="Arial"/>
            </a:endParaRPr>
          </a:p>
        </p:txBody>
      </p:sp>
      <p:pic>
        <p:nvPicPr>
          <p:cNvPr id="308" name="Picture 6" descr="Graphical user interface&#10;&#10;Description automatically generated"/>
          <p:cNvPicPr/>
          <p:nvPr/>
        </p:nvPicPr>
        <p:blipFill>
          <a:blip r:embed="rId1"/>
          <a:stretch/>
        </p:blipFill>
        <p:spPr>
          <a:xfrm>
            <a:off x="5186160" y="550080"/>
            <a:ext cx="3722040" cy="1890000"/>
          </a:xfrm>
          <a:prstGeom prst="rect">
            <a:avLst/>
          </a:prstGeom>
          <a:ln>
            <a:noFill/>
          </a:ln>
        </p:spPr>
      </p:pic>
      <p:pic>
        <p:nvPicPr>
          <p:cNvPr id="309" name="Picture 7" descr="Graphical user interface, application&#10;&#10;Description automatically generated"/>
          <p:cNvPicPr/>
          <p:nvPr/>
        </p:nvPicPr>
        <p:blipFill>
          <a:blip r:embed="rId2"/>
          <a:stretch/>
        </p:blipFill>
        <p:spPr>
          <a:xfrm>
            <a:off x="5186160" y="2723400"/>
            <a:ext cx="3719160" cy="1926000"/>
          </a:xfrm>
          <a:prstGeom prst="rect">
            <a:avLst/>
          </a:prstGeom>
          <a:ln>
            <a:noFill/>
          </a:ln>
        </p:spPr>
      </p:pic>
    </p:spTree>
  </p:cSld>
  <mc:AlternateContent>
    <mc:Choice Requires="p14">
      <p:transition spd="slow" p14:dur="2000"/>
    </mc:Choice>
    <mc:Fallback>
      <p:transition spd="slow"/>
    </mc:Fallback>
  </mc:AlternateContent>
  <p:timing>
    <p:tnLst>
      <p:par>
        <p:cTn id="204" dur="indefinite" restart="never" nodeType="tmRoot">
          <p:childTnLst>
            <p:seq>
              <p:cTn id="205" dur="indefinite" nodeType="mainSeq">
                <p:childTnLst>
                  <p:par>
                    <p:cTn id="206" fill="hold">
                      <p:stCondLst>
                        <p:cond delay="0"/>
                      </p:stCondLst>
                      <p:childTnLst>
                        <p:par>
                          <p:cTn id="207" fill="hold">
                            <p:stCondLst>
                              <p:cond delay="0"/>
                            </p:stCondLst>
                            <p:childTnLst>
                              <p:par>
                                <p:cTn id="208" nodeType="withEffect" fill="hold" presetClass="entr" presetID="10">
                                  <p:stCondLst>
                                    <p:cond delay="2000"/>
                                  </p:stCondLst>
                                  <p:iterate type="lt">
                                    <p:tmAbs val="100"/>
                                  </p:iterate>
                                  <p:childTnLst>
                                    <p:set>
                                      <p:cBhvr>
                                        <p:cTn id="209" dur="1" fill="hold">
                                          <p:stCondLst>
                                            <p:cond delay="0"/>
                                          </p:stCondLst>
                                        </p:cTn>
                                        <p:tgtEl>
                                          <p:spTgt spid="307">
                                            <p:txEl>
                                              <p:pRg st="0" end="0"/>
                                            </p:txEl>
                                          </p:spTgt>
                                        </p:tgtEl>
                                        <p:attrNameLst>
                                          <p:attrName>style.visibility</p:attrName>
                                        </p:attrNameLst>
                                      </p:cBhvr>
                                      <p:to>
                                        <p:strVal val="visible"/>
                                      </p:to>
                                    </p:set>
                                    <p:animEffect filter="fade" transition="in">
                                      <p:cBhvr additive="repl">
                                        <p:cTn id="210" dur="400"/>
                                        <p:tgtEl>
                                          <p:spTgt spid="307">
                                            <p:txEl>
                                              <p:pRg st="0" end="0"/>
                                            </p:txEl>
                                          </p:spTgt>
                                        </p:tgtEl>
                                      </p:cBhvr>
                                    </p:animEffect>
                                  </p:childTnLst>
                                </p:cTn>
                              </p:par>
                              <p:par>
                                <p:cTn id="211" nodeType="withEffect" fill="hold" presetClass="entr" presetID="10">
                                  <p:stCondLst>
                                    <p:cond delay="2000"/>
                                  </p:stCondLst>
                                  <p:iterate type="lt">
                                    <p:tmAbs val="100"/>
                                  </p:iterate>
                                  <p:childTnLst>
                                    <p:set>
                                      <p:cBhvr>
                                        <p:cTn id="212" dur="1" fill="hold">
                                          <p:stCondLst>
                                            <p:cond delay="0"/>
                                          </p:stCondLst>
                                        </p:cTn>
                                        <p:tgtEl>
                                          <p:spTgt spid="307">
                                            <p:txEl>
                                              <p:pRg st="1" end="1"/>
                                            </p:txEl>
                                          </p:spTgt>
                                        </p:tgtEl>
                                        <p:attrNameLst>
                                          <p:attrName>style.visibility</p:attrName>
                                        </p:attrNameLst>
                                      </p:cBhvr>
                                      <p:to>
                                        <p:strVal val="visible"/>
                                      </p:to>
                                    </p:set>
                                    <p:animEffect filter="fade" transition="in">
                                      <p:cBhvr additive="repl">
                                        <p:cTn id="213" dur="400"/>
                                        <p:tgtEl>
                                          <p:spTgt spid="307">
                                            <p:txEl>
                                              <p:pRg st="1" end="1"/>
                                            </p:txEl>
                                          </p:spTgt>
                                        </p:tgtEl>
                                      </p:cBhvr>
                                    </p:animEffect>
                                  </p:childTnLst>
                                </p:cTn>
                              </p:par>
                              <p:par>
                                <p:cTn id="214" nodeType="withEffect" fill="hold" presetClass="entr" presetID="10">
                                  <p:stCondLst>
                                    <p:cond delay="2000"/>
                                  </p:stCondLst>
                                  <p:iterate type="lt">
                                    <p:tmAbs val="100"/>
                                  </p:iterate>
                                  <p:childTnLst>
                                    <p:set>
                                      <p:cBhvr>
                                        <p:cTn id="215" dur="1" fill="hold">
                                          <p:stCondLst>
                                            <p:cond delay="0"/>
                                          </p:stCondLst>
                                        </p:cTn>
                                        <p:tgtEl>
                                          <p:spTgt spid="307">
                                            <p:txEl>
                                              <p:pRg st="2" end="2"/>
                                            </p:txEl>
                                          </p:spTgt>
                                        </p:tgtEl>
                                        <p:attrNameLst>
                                          <p:attrName>style.visibility</p:attrName>
                                        </p:attrNameLst>
                                      </p:cBhvr>
                                      <p:to>
                                        <p:strVal val="visible"/>
                                      </p:to>
                                    </p:set>
                                    <p:animEffect filter="fade" transition="in">
                                      <p:cBhvr additive="repl">
                                        <p:cTn id="216" dur="400"/>
                                        <p:tgtEl>
                                          <p:spTgt spid="307">
                                            <p:txEl>
                                              <p:pRg st="2" end="2"/>
                                            </p:txEl>
                                          </p:spTgt>
                                        </p:tgtEl>
                                      </p:cBhvr>
                                    </p:animEffect>
                                  </p:childTnLst>
                                </p:cTn>
                              </p:par>
                              <p:par>
                                <p:cTn id="217" nodeType="withEffect" fill="hold" presetClass="entr" presetID="10">
                                  <p:stCondLst>
                                    <p:cond delay="2000"/>
                                  </p:stCondLst>
                                  <p:iterate type="lt">
                                    <p:tmAbs val="100"/>
                                  </p:iterate>
                                  <p:childTnLst>
                                    <p:set>
                                      <p:cBhvr>
                                        <p:cTn id="218" dur="1" fill="hold">
                                          <p:stCondLst>
                                            <p:cond delay="0"/>
                                          </p:stCondLst>
                                        </p:cTn>
                                        <p:tgtEl>
                                          <p:spTgt spid="307">
                                            <p:txEl>
                                              <p:pRg st="3" end="3"/>
                                            </p:txEl>
                                          </p:spTgt>
                                        </p:tgtEl>
                                        <p:attrNameLst>
                                          <p:attrName>style.visibility</p:attrName>
                                        </p:attrNameLst>
                                      </p:cBhvr>
                                      <p:to>
                                        <p:strVal val="visible"/>
                                      </p:to>
                                    </p:set>
                                    <p:animEffect filter="fade" transition="in">
                                      <p:cBhvr additive="repl">
                                        <p:cTn id="219" dur="400"/>
                                        <p:tgtEl>
                                          <p:spTgt spid="307">
                                            <p:txEl>
                                              <p:pRg st="3" end="3"/>
                                            </p:txEl>
                                          </p:spTgt>
                                        </p:tgtEl>
                                      </p:cBhvr>
                                    </p:animEffect>
                                  </p:childTnLst>
                                </p:cTn>
                              </p:par>
                              <p:par>
                                <p:cTn id="220" nodeType="withEffect" fill="hold" presetClass="entr" presetID="10">
                                  <p:stCondLst>
                                    <p:cond delay="1000"/>
                                  </p:stCondLst>
                                  <p:iterate type="lt">
                                    <p:tmAbs val="100"/>
                                  </p:iterate>
                                  <p:childTnLst>
                                    <p:set>
                                      <p:cBhvr>
                                        <p:cTn id="221" dur="1" fill="hold">
                                          <p:stCondLst>
                                            <p:cond delay="0"/>
                                          </p:stCondLst>
                                        </p:cTn>
                                        <p:tgtEl>
                                          <p:spTgt spid="305"/>
                                        </p:tgtEl>
                                        <p:attrNameLst>
                                          <p:attrName>style.visibility</p:attrName>
                                        </p:attrNameLst>
                                      </p:cBhvr>
                                      <p:to>
                                        <p:strVal val="visible"/>
                                      </p:to>
                                    </p:set>
                                    <p:animEffect filter="fade" transition="in">
                                      <p:cBhvr additive="repl">
                                        <p:cTn id="222" dur="4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CustomShape 1"/>
          <p:cNvSpPr/>
          <p:nvPr/>
        </p:nvSpPr>
        <p:spPr>
          <a:xfrm>
            <a:off x="0" y="0"/>
            <a:ext cx="914148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1" name="CustomShape 2"/>
          <p:cNvSpPr/>
          <p:nvPr/>
        </p:nvSpPr>
        <p:spPr>
          <a:xfrm>
            <a:off x="0" y="0"/>
            <a:ext cx="4944240" cy="2424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312" name="TextShape 3"/>
          <p:cNvSpPr txBox="1"/>
          <p:nvPr/>
        </p:nvSpPr>
        <p:spPr>
          <a:xfrm>
            <a:off x="875160" y="491760"/>
            <a:ext cx="3696480" cy="1736280"/>
          </a:xfrm>
          <a:prstGeom prst="rect">
            <a:avLst/>
          </a:prstGeom>
          <a:noFill/>
          <a:ln>
            <a:noFill/>
          </a:ln>
        </p:spPr>
        <p:txBody>
          <a:bodyPr anchor="ctr">
            <a:normAutofit/>
          </a:bodyPr>
          <a:p>
            <a:pPr>
              <a:lnSpc>
                <a:spcPct val="90000"/>
              </a:lnSpc>
              <a:spcAft>
                <a:spcPts val="601"/>
              </a:spcAft>
            </a:pPr>
            <a:r>
              <a:rPr b="0" lang="en-US" sz="3700" spc="-1" strike="noStrike">
                <a:solidFill>
                  <a:srgbClr val="000000"/>
                </a:solidFill>
                <a:latin typeface="Arial"/>
                <a:ea typeface="DejaVu Sans"/>
              </a:rPr>
              <a:t>Project Feature</a:t>
            </a:r>
            <a:br/>
            <a:r>
              <a:rPr b="0" lang="en-US" sz="3700" spc="-1" strike="noStrike">
                <a:solidFill>
                  <a:srgbClr val="000000"/>
                </a:solidFill>
                <a:latin typeface="Arial"/>
                <a:ea typeface="DejaVu Sans"/>
              </a:rPr>
              <a:t>      Admin</a:t>
            </a:r>
            <a:endParaRPr b="0" lang="en-US" sz="3700" spc="-1" strike="noStrike">
              <a:solidFill>
                <a:srgbClr val="000000"/>
              </a:solidFill>
              <a:latin typeface="Arial"/>
            </a:endParaRPr>
          </a:p>
        </p:txBody>
      </p:sp>
      <p:sp>
        <p:nvSpPr>
          <p:cNvPr id="313" name="CustomShape 4"/>
          <p:cNvSpPr/>
          <p:nvPr/>
        </p:nvSpPr>
        <p:spPr>
          <a:xfrm>
            <a:off x="0" y="0"/>
            <a:ext cx="455040" cy="2424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grpSp>
        <p:nvGrpSpPr>
          <p:cNvPr id="314" name="Group 5"/>
          <p:cNvGrpSpPr/>
          <p:nvPr/>
        </p:nvGrpSpPr>
        <p:grpSpPr>
          <a:xfrm>
            <a:off x="891360" y="54720"/>
            <a:ext cx="883800" cy="174240"/>
            <a:chOff x="891360" y="54720"/>
            <a:chExt cx="883800" cy="174240"/>
          </a:xfrm>
        </p:grpSpPr>
        <p:sp>
          <p:nvSpPr>
            <p:cNvPr id="315" name="CustomShape 6"/>
            <p:cNvSpPr/>
            <p:nvPr/>
          </p:nvSpPr>
          <p:spPr>
            <a:xfrm>
              <a:off x="126648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6" name="CustomShape 7"/>
            <p:cNvSpPr/>
            <p:nvPr/>
          </p:nvSpPr>
          <p:spPr>
            <a:xfrm>
              <a:off x="126648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7" name="CustomShape 8"/>
            <p:cNvSpPr/>
            <p:nvPr/>
          </p:nvSpPr>
          <p:spPr>
            <a:xfrm>
              <a:off x="117252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8" name="CustomShape 9"/>
            <p:cNvSpPr/>
            <p:nvPr/>
          </p:nvSpPr>
          <p:spPr>
            <a:xfrm>
              <a:off x="117252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9" name="CustomShape 10"/>
            <p:cNvSpPr/>
            <p:nvPr/>
          </p:nvSpPr>
          <p:spPr>
            <a:xfrm>
              <a:off x="107892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0" name="CustomShape 11"/>
            <p:cNvSpPr/>
            <p:nvPr/>
          </p:nvSpPr>
          <p:spPr>
            <a:xfrm>
              <a:off x="107892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1" name="CustomShape 12"/>
            <p:cNvSpPr/>
            <p:nvPr/>
          </p:nvSpPr>
          <p:spPr>
            <a:xfrm>
              <a:off x="98532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2" name="CustomShape 13"/>
            <p:cNvSpPr/>
            <p:nvPr/>
          </p:nvSpPr>
          <p:spPr>
            <a:xfrm>
              <a:off x="98532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3" name="CustomShape 14"/>
            <p:cNvSpPr/>
            <p:nvPr/>
          </p:nvSpPr>
          <p:spPr>
            <a:xfrm>
              <a:off x="89136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4" name="CustomShape 15"/>
            <p:cNvSpPr/>
            <p:nvPr/>
          </p:nvSpPr>
          <p:spPr>
            <a:xfrm>
              <a:off x="89136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5" name="CustomShape 16"/>
            <p:cNvSpPr/>
            <p:nvPr/>
          </p:nvSpPr>
          <p:spPr>
            <a:xfrm>
              <a:off x="173484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6" name="CustomShape 17"/>
            <p:cNvSpPr/>
            <p:nvPr/>
          </p:nvSpPr>
          <p:spPr>
            <a:xfrm>
              <a:off x="173484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7" name="CustomShape 18"/>
            <p:cNvSpPr/>
            <p:nvPr/>
          </p:nvSpPr>
          <p:spPr>
            <a:xfrm>
              <a:off x="164124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8" name="CustomShape 19"/>
            <p:cNvSpPr/>
            <p:nvPr/>
          </p:nvSpPr>
          <p:spPr>
            <a:xfrm>
              <a:off x="164124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9" name="CustomShape 20"/>
            <p:cNvSpPr/>
            <p:nvPr/>
          </p:nvSpPr>
          <p:spPr>
            <a:xfrm>
              <a:off x="154764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0" name="CustomShape 21"/>
            <p:cNvSpPr/>
            <p:nvPr/>
          </p:nvSpPr>
          <p:spPr>
            <a:xfrm>
              <a:off x="154764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1" name="CustomShape 22"/>
            <p:cNvSpPr/>
            <p:nvPr/>
          </p:nvSpPr>
          <p:spPr>
            <a:xfrm>
              <a:off x="145368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2" name="CustomShape 23"/>
            <p:cNvSpPr/>
            <p:nvPr/>
          </p:nvSpPr>
          <p:spPr>
            <a:xfrm>
              <a:off x="145368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3" name="CustomShape 24"/>
            <p:cNvSpPr/>
            <p:nvPr/>
          </p:nvSpPr>
          <p:spPr>
            <a:xfrm>
              <a:off x="1360080" y="5472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4" name="CustomShape 25"/>
            <p:cNvSpPr/>
            <p:nvPr/>
          </p:nvSpPr>
          <p:spPr>
            <a:xfrm>
              <a:off x="1360080" y="185040"/>
              <a:ext cx="40320" cy="4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pic>
        <p:nvPicPr>
          <p:cNvPr id="335" name="Picture 6" descr="Graphical user interface, text, application, chat or text message&#10;&#10;Description automatically generated"/>
          <p:cNvPicPr/>
          <p:nvPr/>
        </p:nvPicPr>
        <p:blipFill>
          <a:blip r:embed="rId1"/>
          <a:stretch/>
        </p:blipFill>
        <p:spPr>
          <a:xfrm>
            <a:off x="4943520" y="397440"/>
            <a:ext cx="3936960" cy="2176920"/>
          </a:xfrm>
          <a:prstGeom prst="rect">
            <a:avLst/>
          </a:prstGeom>
          <a:ln>
            <a:noFill/>
          </a:ln>
        </p:spPr>
      </p:pic>
      <p:sp>
        <p:nvSpPr>
          <p:cNvPr id="336" name="CustomShape 26"/>
          <p:cNvSpPr/>
          <p:nvPr/>
        </p:nvSpPr>
        <p:spPr>
          <a:xfrm>
            <a:off x="0" y="2425320"/>
            <a:ext cx="455040" cy="271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7" name="TextShape 27"/>
          <p:cNvSpPr txBox="1"/>
          <p:nvPr/>
        </p:nvSpPr>
        <p:spPr>
          <a:xfrm>
            <a:off x="875160" y="2627280"/>
            <a:ext cx="3873240" cy="227052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400" spc="-1" strike="noStrike">
                <a:solidFill>
                  <a:srgbClr val="000000"/>
                </a:solidFill>
                <a:latin typeface="Arial"/>
                <a:ea typeface="DejaVu Sans"/>
              </a:rPr>
              <a:t>Trainers manage: </a:t>
            </a:r>
            <a:endParaRPr b="0" lang="en-US" sz="14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400" spc="-1" strike="noStrike">
                <a:solidFill>
                  <a:srgbClr val="000000"/>
                </a:solidFill>
                <a:latin typeface="Arial"/>
                <a:ea typeface="DejaVu Sans"/>
              </a:rPr>
              <a:t>- Add and update any trainer</a:t>
            </a:r>
            <a:endParaRPr b="0" lang="en-US" sz="14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400" spc="-1" strike="noStrike">
                <a:solidFill>
                  <a:srgbClr val="000000"/>
                </a:solidFill>
                <a:latin typeface="Arial"/>
                <a:ea typeface="DejaVu Sans"/>
              </a:rPr>
              <a:t>-Crud Operation on Trainer Table</a:t>
            </a:r>
            <a:endParaRPr b="0" lang="en-US" sz="1400" spc="-1" strike="noStrike">
              <a:latin typeface="Arial"/>
            </a:endParaRPr>
          </a:p>
        </p:txBody>
      </p:sp>
      <p:pic>
        <p:nvPicPr>
          <p:cNvPr id="338" name="Picture 5" descr="Graphical user interface, text, application, chat or text message&#10;&#10;Description automatically generated"/>
          <p:cNvPicPr/>
          <p:nvPr/>
        </p:nvPicPr>
        <p:blipFill>
          <a:blip r:embed="rId2"/>
          <a:stretch/>
        </p:blipFill>
        <p:spPr>
          <a:xfrm>
            <a:off x="4943520" y="2858040"/>
            <a:ext cx="3936960" cy="2079720"/>
          </a:xfrm>
          <a:prstGeom prst="rect">
            <a:avLst/>
          </a:prstGeom>
          <a:ln>
            <a:noFill/>
          </a:ln>
        </p:spPr>
      </p:pic>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0"/>
                      </p:stCondLst>
                      <p:childTnLst>
                        <p:par>
                          <p:cTn id="226" fill="hold">
                            <p:stCondLst>
                              <p:cond delay="0"/>
                            </p:stCondLst>
                            <p:childTnLst>
                              <p:par>
                                <p:cTn id="227" nodeType="withEffect" fill="hold" presetClass="entr" presetID="10">
                                  <p:stCondLst>
                                    <p:cond delay="2000"/>
                                  </p:stCondLst>
                                  <p:iterate type="lt">
                                    <p:tmAbs val="100"/>
                                  </p:iterate>
                                  <p:childTnLst>
                                    <p:set>
                                      <p:cBhvr>
                                        <p:cTn id="228" dur="1" fill="hold">
                                          <p:stCondLst>
                                            <p:cond delay="0"/>
                                          </p:stCondLst>
                                        </p:cTn>
                                        <p:tgtEl>
                                          <p:spTgt spid="337">
                                            <p:txEl>
                                              <p:pRg st="0" end="0"/>
                                            </p:txEl>
                                          </p:spTgt>
                                        </p:tgtEl>
                                        <p:attrNameLst>
                                          <p:attrName>style.visibility</p:attrName>
                                        </p:attrNameLst>
                                      </p:cBhvr>
                                      <p:to>
                                        <p:strVal val="visible"/>
                                      </p:to>
                                    </p:set>
                                    <p:animEffect filter="fade" transition="in">
                                      <p:cBhvr additive="repl">
                                        <p:cTn id="229" dur="400"/>
                                        <p:tgtEl>
                                          <p:spTgt spid="337">
                                            <p:txEl>
                                              <p:pRg st="0" end="0"/>
                                            </p:txEl>
                                          </p:spTgt>
                                        </p:tgtEl>
                                      </p:cBhvr>
                                    </p:animEffec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0">
                                  <p:stCondLst>
                                    <p:cond delay="2000"/>
                                  </p:stCondLst>
                                  <p:iterate type="lt">
                                    <p:tmAbs val="100"/>
                                  </p:iterate>
                                  <p:childTnLst>
                                    <p:set>
                                      <p:cBhvr>
                                        <p:cTn id="233" dur="1" fill="hold">
                                          <p:stCondLst>
                                            <p:cond delay="0"/>
                                          </p:stCondLst>
                                        </p:cTn>
                                        <p:tgtEl>
                                          <p:spTgt spid="337">
                                            <p:txEl>
                                              <p:pRg st="1" end="1"/>
                                            </p:txEl>
                                          </p:spTgt>
                                        </p:tgtEl>
                                        <p:attrNameLst>
                                          <p:attrName>style.visibility</p:attrName>
                                        </p:attrNameLst>
                                      </p:cBhvr>
                                      <p:to>
                                        <p:strVal val="visible"/>
                                      </p:to>
                                    </p:set>
                                    <p:animEffect filter="fade" transition="in">
                                      <p:cBhvr additive="repl">
                                        <p:cTn id="234" dur="400"/>
                                        <p:tgtEl>
                                          <p:spTgt spid="337">
                                            <p:txEl>
                                              <p:pRg st="1" end="1"/>
                                            </p:txEl>
                                          </p:spTgt>
                                        </p:tgtEl>
                                      </p:cBhvr>
                                    </p:animEffect>
                                  </p:childTnLst>
                                </p:cTn>
                              </p:par>
                              <p:par>
                                <p:cTn id="235" nodeType="withEffect" fill="hold" presetClass="entr" presetID="10">
                                  <p:stCondLst>
                                    <p:cond delay="2000"/>
                                  </p:stCondLst>
                                  <p:iterate type="lt">
                                    <p:tmAbs val="100"/>
                                  </p:iterate>
                                  <p:childTnLst>
                                    <p:set>
                                      <p:cBhvr>
                                        <p:cTn id="236" dur="1" fill="hold">
                                          <p:stCondLst>
                                            <p:cond delay="0"/>
                                          </p:stCondLst>
                                        </p:cTn>
                                        <p:tgtEl>
                                          <p:spTgt spid="337">
                                            <p:txEl>
                                              <p:pRg st="2" end="2"/>
                                            </p:txEl>
                                          </p:spTgt>
                                        </p:tgtEl>
                                        <p:attrNameLst>
                                          <p:attrName>style.visibility</p:attrName>
                                        </p:attrNameLst>
                                      </p:cBhvr>
                                      <p:to>
                                        <p:strVal val="visible"/>
                                      </p:to>
                                    </p:set>
                                    <p:animEffect filter="fade" transition="in">
                                      <p:cBhvr additive="repl">
                                        <p:cTn id="237" dur="400"/>
                                        <p:tgtEl>
                                          <p:spTgt spid="337">
                                            <p:txEl>
                                              <p:pRg st="2" end="2"/>
                                            </p:txEl>
                                          </p:spTgt>
                                        </p:tgtEl>
                                      </p:cBhvr>
                                    </p:animEffect>
                                  </p:childTnLst>
                                </p:cTn>
                              </p:par>
                              <p:par>
                                <p:cTn id="238" nodeType="withEffect" fill="hold" presetClass="entr" presetID="10">
                                  <p:stCondLst>
                                    <p:cond delay="1000"/>
                                  </p:stCondLst>
                                  <p:iterate type="lt">
                                    <p:tmAbs val="100"/>
                                  </p:iterate>
                                  <p:childTnLst>
                                    <p:set>
                                      <p:cBhvr>
                                        <p:cTn id="239" dur="1" fill="hold">
                                          <p:stCondLst>
                                            <p:cond delay="0"/>
                                          </p:stCondLst>
                                        </p:cTn>
                                        <p:tgtEl>
                                          <p:spTgt spid="312"/>
                                        </p:tgtEl>
                                        <p:attrNameLst>
                                          <p:attrName>style.visibility</p:attrName>
                                        </p:attrNameLst>
                                      </p:cBhvr>
                                      <p:to>
                                        <p:strVal val="visible"/>
                                      </p:to>
                                    </p:set>
                                    <p:animEffect filter="fade" transition="in">
                                      <p:cBhvr additive="repl">
                                        <p:cTn id="240" dur="4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339" name="CustomShape 1"/>
          <p:cNvSpPr/>
          <p:nvPr/>
        </p:nvSpPr>
        <p:spPr>
          <a:xfrm>
            <a:off x="0" y="0"/>
            <a:ext cx="7677720" cy="5143320"/>
          </a:xfrm>
          <a:custGeom>
            <a:avLst/>
            <a:gdLst/>
            <a:ahLst/>
            <a:rect l="l" t="t" r="r" b="b"/>
            <a:pathLst>
              <a:path w="10237586" h="6858000">
                <a:moveTo>
                  <a:pt x="0" y="0"/>
                </a:moveTo>
                <a:lnTo>
                  <a:pt x="7061432" y="0"/>
                </a:lnTo>
                <a:lnTo>
                  <a:pt x="10237586" y="6858000"/>
                </a:lnTo>
                <a:lnTo>
                  <a:pt x="0" y="6858000"/>
                </a:lnTo>
                <a:close/>
              </a:path>
            </a:pathLst>
          </a:custGeom>
          <a:solidFill>
            <a:srgbClr val="000000">
              <a:alpha val="44000"/>
            </a:srgbClr>
          </a:solidFill>
          <a:ln>
            <a:noFill/>
          </a:ln>
        </p:spPr>
        <p:style>
          <a:lnRef idx="2">
            <a:schemeClr val="accent1">
              <a:shade val="50000"/>
            </a:schemeClr>
          </a:lnRef>
          <a:fillRef idx="1">
            <a:schemeClr val="accent1"/>
          </a:fillRef>
          <a:effectRef idx="0">
            <a:schemeClr val="accent1"/>
          </a:effectRef>
          <a:fontRef idx="minor"/>
        </p:style>
      </p:sp>
      <p:sp>
        <p:nvSpPr>
          <p:cNvPr id="340" name="CustomShape 2"/>
          <p:cNvSpPr/>
          <p:nvPr/>
        </p:nvSpPr>
        <p:spPr>
          <a:xfrm>
            <a:off x="0" y="0"/>
            <a:ext cx="7034760" cy="5143320"/>
          </a:xfrm>
          <a:custGeom>
            <a:avLst/>
            <a:gdLst/>
            <a:ahLst/>
            <a:rect l="l" t="t" r="r" b="b"/>
            <a:pathLst>
              <a:path w="9380336" h="6858000">
                <a:moveTo>
                  <a:pt x="0" y="0"/>
                </a:moveTo>
                <a:lnTo>
                  <a:pt x="6204182" y="0"/>
                </a:lnTo>
                <a:lnTo>
                  <a:pt x="9380336" y="6858000"/>
                </a:lnTo>
                <a:lnTo>
                  <a:pt x="0" y="685800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p:style>
      </p:sp>
      <p:sp>
        <p:nvSpPr>
          <p:cNvPr id="341" name="TextShape 3"/>
          <p:cNvSpPr txBox="1"/>
          <p:nvPr/>
        </p:nvSpPr>
        <p:spPr>
          <a:xfrm>
            <a:off x="628560" y="273960"/>
            <a:ext cx="7886520" cy="993960"/>
          </a:xfrm>
          <a:prstGeom prst="rect">
            <a:avLst/>
          </a:prstGeom>
          <a:noFill/>
          <a:ln>
            <a:noFill/>
          </a:ln>
        </p:spPr>
        <p:txBody>
          <a:bodyPr anchor="ctr">
            <a:normAutofit/>
          </a:bodyPr>
          <a:p>
            <a:pPr>
              <a:lnSpc>
                <a:spcPct val="90000"/>
              </a:lnSpc>
              <a:spcAft>
                <a:spcPts val="601"/>
              </a:spcAft>
            </a:pPr>
            <a:r>
              <a:rPr b="0" lang="en-US" sz="2800" spc="-1" strike="noStrike">
                <a:solidFill>
                  <a:srgbClr val="ffffff"/>
                </a:solidFill>
                <a:latin typeface="Arial"/>
                <a:ea typeface="DejaVu Sans"/>
              </a:rPr>
              <a:t>Project Feature</a:t>
            </a:r>
            <a:br/>
            <a:r>
              <a:rPr b="0" lang="en-US" sz="2800" spc="-1" strike="noStrike">
                <a:solidFill>
                  <a:srgbClr val="ffffff"/>
                </a:solidFill>
                <a:latin typeface="Arial"/>
                <a:ea typeface="DejaVu Sans"/>
              </a:rPr>
              <a:t>      Admin</a:t>
            </a:r>
            <a:endParaRPr b="0" lang="en-US" sz="2800" spc="-1" strike="noStrike">
              <a:solidFill>
                <a:srgbClr val="000000"/>
              </a:solidFill>
              <a:latin typeface="Arial"/>
            </a:endParaRPr>
          </a:p>
        </p:txBody>
      </p:sp>
      <p:sp>
        <p:nvSpPr>
          <p:cNvPr id="342" name="TextShape 4"/>
          <p:cNvSpPr txBox="1"/>
          <p:nvPr/>
        </p:nvSpPr>
        <p:spPr>
          <a:xfrm>
            <a:off x="628560" y="1515960"/>
            <a:ext cx="4280400" cy="311652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Training manage: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View , delete any training or job category with all relational table</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Training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43" name="Picture 6" descr="Graphical user interface, application&#10;&#10;Description automatically generated"/>
          <p:cNvPicPr/>
          <p:nvPr/>
        </p:nvPicPr>
        <p:blipFill>
          <a:blip r:embed="rId1"/>
          <a:stretch/>
        </p:blipFill>
        <p:spPr>
          <a:xfrm>
            <a:off x="4905000" y="547560"/>
            <a:ext cx="3998160" cy="2028240"/>
          </a:xfrm>
          <a:prstGeom prst="rect">
            <a:avLst/>
          </a:prstGeom>
          <a:ln>
            <a:noFill/>
          </a:ln>
        </p:spPr>
      </p:pic>
      <p:pic>
        <p:nvPicPr>
          <p:cNvPr id="344" name="Picture 9" descr="Graphical user interface, application&#10;&#10;Description automatically generated"/>
          <p:cNvPicPr/>
          <p:nvPr/>
        </p:nvPicPr>
        <p:blipFill>
          <a:blip r:embed="rId2"/>
          <a:stretch/>
        </p:blipFill>
        <p:spPr>
          <a:xfrm>
            <a:off x="4822200" y="2849760"/>
            <a:ext cx="4077720" cy="1852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0" y="0"/>
            <a:ext cx="9143640" cy="5143320"/>
          </a:xfrm>
          <a:prstGeom prst="rect">
            <a:avLst/>
          </a:pr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346" name="TextShape 2"/>
          <p:cNvSpPr txBox="1"/>
          <p:nvPr/>
        </p:nvSpPr>
        <p:spPr>
          <a:xfrm>
            <a:off x="628560" y="1231200"/>
            <a:ext cx="3292920" cy="992160"/>
          </a:xfrm>
          <a:prstGeom prst="rect">
            <a:avLst/>
          </a:prstGeom>
          <a:noFill/>
          <a:ln>
            <a:noFill/>
          </a:ln>
        </p:spPr>
        <p:txBody>
          <a:bodyPr>
            <a:normAutofit/>
          </a:bodyPr>
          <a:p>
            <a:pPr>
              <a:lnSpc>
                <a:spcPct val="90000"/>
              </a:lnSpc>
              <a:spcAft>
                <a:spcPts val="601"/>
              </a:spcAft>
            </a:pPr>
            <a:r>
              <a:rPr b="0" lang="en-US" sz="3000" spc="-1" strike="noStrike">
                <a:solidFill>
                  <a:srgbClr val="ffffff"/>
                </a:solidFill>
                <a:latin typeface="Arial"/>
                <a:ea typeface="DejaVu Sans"/>
              </a:rPr>
              <a:t>Project Feature</a:t>
            </a:r>
            <a:br/>
            <a:r>
              <a:rPr b="0" lang="en-US" sz="3000" spc="-1" strike="noStrike">
                <a:solidFill>
                  <a:srgbClr val="ffffff"/>
                </a:solidFill>
                <a:latin typeface="Arial"/>
                <a:ea typeface="DejaVu Sans"/>
              </a:rPr>
              <a:t>      Admin</a:t>
            </a:r>
            <a:endParaRPr b="0" lang="en-US" sz="3000" spc="-1" strike="noStrike">
              <a:solidFill>
                <a:srgbClr val="000000"/>
              </a:solidFill>
              <a:latin typeface="Arial"/>
            </a:endParaRPr>
          </a:p>
        </p:txBody>
      </p:sp>
      <p:sp>
        <p:nvSpPr>
          <p:cNvPr id="347" name="TextShape 3"/>
          <p:cNvSpPr txBox="1"/>
          <p:nvPr/>
        </p:nvSpPr>
        <p:spPr>
          <a:xfrm>
            <a:off x="628560" y="2359800"/>
            <a:ext cx="3292920" cy="184032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Training manage: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Add new training with category name</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Training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grpSp>
        <p:nvGrpSpPr>
          <p:cNvPr id="348" name="Group 4"/>
          <p:cNvGrpSpPr/>
          <p:nvPr/>
        </p:nvGrpSpPr>
        <p:grpSpPr>
          <a:xfrm>
            <a:off x="4572000" y="631080"/>
            <a:ext cx="3945240" cy="3530160"/>
            <a:chOff x="4572000" y="631080"/>
            <a:chExt cx="3945240" cy="3530160"/>
          </a:xfrm>
        </p:grpSpPr>
        <p:grpSp>
          <p:nvGrpSpPr>
            <p:cNvPr id="349" name="Group 5"/>
            <p:cNvGrpSpPr/>
            <p:nvPr/>
          </p:nvGrpSpPr>
          <p:grpSpPr>
            <a:xfrm>
              <a:off x="4572000" y="631080"/>
              <a:ext cx="3945240" cy="3530160"/>
              <a:chOff x="4572000" y="631080"/>
              <a:chExt cx="3945240" cy="3530160"/>
            </a:xfrm>
          </p:grpSpPr>
          <p:sp>
            <p:nvSpPr>
              <p:cNvPr id="350" name="CustomShape 6"/>
              <p:cNvSpPr/>
              <p:nvPr/>
            </p:nvSpPr>
            <p:spPr>
              <a:xfrm>
                <a:off x="4572000" y="631080"/>
                <a:ext cx="3945240" cy="353016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4572000" y="631080"/>
                <a:ext cx="3945240" cy="353016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600">
                <a:noFill/>
              </a:ln>
            </p:spPr>
            <p:style>
              <a:lnRef idx="2">
                <a:schemeClr val="accent1">
                  <a:shade val="50000"/>
                </a:schemeClr>
              </a:lnRef>
              <a:fillRef idx="1">
                <a:schemeClr val="accent1"/>
              </a:fillRef>
              <a:effectRef idx="0">
                <a:schemeClr val="accent1"/>
              </a:effectRef>
              <a:fontRef idx="minor"/>
            </p:style>
          </p:sp>
        </p:grpSp>
        <p:grpSp>
          <p:nvGrpSpPr>
            <p:cNvPr id="352" name="Group 8"/>
            <p:cNvGrpSpPr/>
            <p:nvPr/>
          </p:nvGrpSpPr>
          <p:grpSpPr>
            <a:xfrm>
              <a:off x="4572000" y="3103560"/>
              <a:ext cx="3945240" cy="1057680"/>
              <a:chOff x="4572000" y="3103560"/>
              <a:chExt cx="3945240" cy="1057680"/>
            </a:xfrm>
          </p:grpSpPr>
          <p:sp>
            <p:nvSpPr>
              <p:cNvPr id="353" name="CustomShape 9"/>
              <p:cNvSpPr/>
              <p:nvPr/>
            </p:nvSpPr>
            <p:spPr>
              <a:xfrm>
                <a:off x="4572000" y="3103560"/>
                <a:ext cx="3945240" cy="105768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4572000" y="3103560"/>
                <a:ext cx="3945240" cy="105768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rotWithShape="0">
                <a:blip r:embed="rId1">
                  <a:alphaModFix amt="57000"/>
                </a:blip>
                <a:tile/>
              </a:blipFill>
              <a:ln>
                <a:noFill/>
              </a:ln>
            </p:spPr>
            <p:style>
              <a:lnRef idx="2">
                <a:schemeClr val="accent1">
                  <a:shade val="50000"/>
                </a:schemeClr>
              </a:lnRef>
              <a:fillRef idx="1">
                <a:schemeClr val="accent1"/>
              </a:fillRef>
              <a:effectRef idx="0">
                <a:schemeClr val="accent1"/>
              </a:effectRef>
              <a:fontRef idx="minor"/>
            </p:style>
          </p:sp>
        </p:grpSp>
      </p:grpSp>
      <p:pic>
        <p:nvPicPr>
          <p:cNvPr id="355" name="Picture 6" descr="Graphical user interface, text, application, chat or text message&#10;&#10;Description automatically generated"/>
          <p:cNvPicPr/>
          <p:nvPr/>
        </p:nvPicPr>
        <p:blipFill>
          <a:blip r:embed="rId2"/>
          <a:stretch/>
        </p:blipFill>
        <p:spPr>
          <a:xfrm>
            <a:off x="4582800" y="1338480"/>
            <a:ext cx="3858840" cy="19375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CustomShape 1"/>
          <p:cNvSpPr/>
          <p:nvPr/>
        </p:nvSpPr>
        <p:spPr>
          <a:xfrm rot="16200000">
            <a:off x="966600" y="286200"/>
            <a:ext cx="1649880" cy="2506680"/>
          </a:xfrm>
          <a:prstGeom prst="downArrow">
            <a:avLst>
              <a:gd name="adj1" fmla="val 100000"/>
              <a:gd name="adj2" fmla="val 15788"/>
            </a:avLst>
          </a:prstGeom>
          <a:solidFill>
            <a:srgbClr val="404040"/>
          </a:solidFill>
          <a:ln w="54000">
            <a:noFill/>
          </a:ln>
        </p:spPr>
        <p:style>
          <a:lnRef idx="2">
            <a:schemeClr val="accent1">
              <a:shade val="50000"/>
            </a:schemeClr>
          </a:lnRef>
          <a:fillRef idx="1">
            <a:schemeClr val="accent1"/>
          </a:fillRef>
          <a:effectRef idx="0">
            <a:schemeClr val="accent1"/>
          </a:effectRef>
          <a:fontRef idx="minor"/>
        </p:style>
      </p:sp>
      <p:sp>
        <p:nvSpPr>
          <p:cNvPr id="357" name="TextShape 2"/>
          <p:cNvSpPr txBox="1"/>
          <p:nvPr/>
        </p:nvSpPr>
        <p:spPr>
          <a:xfrm>
            <a:off x="725040" y="903240"/>
            <a:ext cx="2001600" cy="1335600"/>
          </a:xfrm>
          <a:prstGeom prst="rect">
            <a:avLst/>
          </a:prstGeom>
          <a:noFill/>
          <a:ln>
            <a:noFill/>
          </a:ln>
        </p:spPr>
        <p:txBody>
          <a:bodyPr anchor="ctr">
            <a:normAutofit/>
          </a:bodyPr>
          <a:p>
            <a:pPr>
              <a:lnSpc>
                <a:spcPct val="90000"/>
              </a:lnSpc>
              <a:spcAft>
                <a:spcPts val="601"/>
              </a:spcAft>
            </a:pPr>
            <a:r>
              <a:rPr b="0" lang="en-US" sz="2400" spc="-1" strike="noStrike">
                <a:solidFill>
                  <a:srgbClr val="ffffff"/>
                </a:solidFill>
                <a:latin typeface="Arial"/>
                <a:ea typeface="DejaVu Sans"/>
              </a:rPr>
              <a:t>Project Feature</a:t>
            </a:r>
            <a:br/>
            <a:r>
              <a:rPr b="0" lang="en-US" sz="2400" spc="-1" strike="noStrike">
                <a:solidFill>
                  <a:srgbClr val="ffffff"/>
                </a:solidFill>
                <a:latin typeface="Arial"/>
                <a:ea typeface="DejaVu Sans"/>
              </a:rPr>
              <a:t>      Admin</a:t>
            </a:r>
            <a:endParaRPr b="0" lang="en-US" sz="2400" spc="-1" strike="noStrike">
              <a:solidFill>
                <a:srgbClr val="000000"/>
              </a:solidFill>
              <a:latin typeface="Arial"/>
            </a:endParaRPr>
          </a:p>
        </p:txBody>
      </p:sp>
      <p:sp>
        <p:nvSpPr>
          <p:cNvPr id="358" name="TextShape 3"/>
          <p:cNvSpPr txBox="1"/>
          <p:nvPr/>
        </p:nvSpPr>
        <p:spPr>
          <a:xfrm>
            <a:off x="725040" y="2527200"/>
            <a:ext cx="2508480" cy="1927800"/>
          </a:xfrm>
          <a:prstGeom prst="rect">
            <a:avLst/>
          </a:prstGeom>
          <a:noFill/>
          <a:ln>
            <a:noFill/>
          </a:ln>
        </p:spPr>
        <p:txBody>
          <a:bodyPr anchor="ctr">
            <a:normAutofit fontScale="80000"/>
          </a:bodyPr>
          <a:p>
            <a:pPr marL="228600" indent="-228240">
              <a:lnSpc>
                <a:spcPct val="90000"/>
              </a:lnSpc>
              <a:spcBef>
                <a:spcPts val="1001"/>
              </a:spcBef>
              <a:spcAft>
                <a:spcPts val="601"/>
              </a:spcAft>
              <a:buClr>
                <a:srgbClr val="000000"/>
              </a:buClr>
              <a:buFont typeface="Arial"/>
              <a:buChar char="•"/>
            </a:pPr>
            <a:r>
              <a:rPr b="1" lang="en-US" sz="1200" spc="-1" strike="noStrike">
                <a:solidFill>
                  <a:srgbClr val="000000"/>
                </a:solidFill>
                <a:latin typeface="Arial"/>
                <a:ea typeface="DejaVu Sans"/>
              </a:rPr>
              <a:t>Trainee manage: </a:t>
            </a:r>
            <a:endParaRPr b="0" lang="en-US" sz="12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 showing all trainee and trainers for individual training</a:t>
            </a:r>
            <a:endParaRPr b="0" lang="en-US" sz="12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-Delete any trainee from training</a:t>
            </a:r>
            <a:endParaRPr b="0" lang="en-US" sz="12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-View any trainee info</a:t>
            </a:r>
            <a:endParaRPr b="0" lang="en-US" sz="12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-Crud Operation on trainee Table</a:t>
            </a:r>
            <a:endParaRPr b="0" lang="en-US" sz="1200" spc="-1" strike="noStrike">
              <a:latin typeface="Arial"/>
            </a:endParaRPr>
          </a:p>
          <a:p>
            <a:pPr>
              <a:lnSpc>
                <a:spcPct val="90000"/>
              </a:lnSpc>
              <a:spcBef>
                <a:spcPts val="1001"/>
              </a:spcBef>
              <a:spcAft>
                <a:spcPts val="601"/>
              </a:spcAft>
            </a:pPr>
            <a:endParaRPr b="0" lang="en-US" sz="1200" spc="-1" strike="noStrike">
              <a:latin typeface="Arial"/>
            </a:endParaRPr>
          </a:p>
        </p:txBody>
      </p:sp>
      <p:pic>
        <p:nvPicPr>
          <p:cNvPr id="359" name="Picture 6" descr="Graphical user interface, text, application, email&#10;&#10;Description automatically generated"/>
          <p:cNvPicPr/>
          <p:nvPr/>
        </p:nvPicPr>
        <p:blipFill>
          <a:blip r:embed="rId1"/>
          <a:stretch/>
        </p:blipFill>
        <p:spPr>
          <a:xfrm>
            <a:off x="3496680" y="1052280"/>
            <a:ext cx="5393160" cy="30542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0" name="TextShape 1"/>
          <p:cNvSpPr txBox="1"/>
          <p:nvPr/>
        </p:nvSpPr>
        <p:spPr>
          <a:xfrm>
            <a:off x="486720" y="471960"/>
            <a:ext cx="2628720" cy="1216440"/>
          </a:xfrm>
          <a:prstGeom prst="rect">
            <a:avLst/>
          </a:prstGeom>
          <a:noFill/>
          <a:ln>
            <a:noFill/>
          </a:ln>
        </p:spPr>
        <p:txBody>
          <a:bodyPr anchor="ctr">
            <a:normAutofit/>
          </a:bodyPr>
          <a:p>
            <a:pPr>
              <a:lnSpc>
                <a:spcPct val="90000"/>
              </a:lnSpc>
              <a:spcAft>
                <a:spcPts val="601"/>
              </a:spcAft>
            </a:pPr>
            <a:r>
              <a:rPr b="0" lang="en-US" sz="2800" spc="-1" strike="noStrike">
                <a:solidFill>
                  <a:srgbClr val="000000"/>
                </a:solidFill>
                <a:latin typeface="Arial"/>
                <a:ea typeface="DejaVu Sans"/>
              </a:rPr>
              <a:t>Project Feature</a:t>
            </a:r>
            <a:br/>
            <a:r>
              <a:rPr b="0" lang="en-US" sz="2800" spc="-1" strike="noStrike">
                <a:solidFill>
                  <a:srgbClr val="000000"/>
                </a:solidFill>
                <a:latin typeface="Arial"/>
                <a:ea typeface="DejaVu Sans"/>
              </a:rPr>
              <a:t>      Admin</a:t>
            </a:r>
            <a:endParaRPr b="0" lang="en-US" sz="2800" spc="-1" strike="noStrike">
              <a:solidFill>
                <a:srgbClr val="000000"/>
              </a:solidFill>
              <a:latin typeface="Arial"/>
            </a:endParaRPr>
          </a:p>
        </p:txBody>
      </p:sp>
      <p:sp>
        <p:nvSpPr>
          <p:cNvPr id="361" name="TextShape 2"/>
          <p:cNvSpPr txBox="1"/>
          <p:nvPr/>
        </p:nvSpPr>
        <p:spPr>
          <a:xfrm>
            <a:off x="486720" y="1828800"/>
            <a:ext cx="2628720" cy="283860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Trainee manage: </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Add new trainee in specific training</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-Crud Operation on trainee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62" name="CustomShape 3"/>
          <p:cNvSpPr/>
          <p:nvPr/>
        </p:nvSpPr>
        <p:spPr>
          <a:xfrm>
            <a:off x="3479400" y="0"/>
            <a:ext cx="5664240" cy="514332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363" name="CustomShape 4"/>
          <p:cNvSpPr/>
          <p:nvPr/>
        </p:nvSpPr>
        <p:spPr>
          <a:xfrm>
            <a:off x="3842640" y="418320"/>
            <a:ext cx="4937760" cy="430416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364" name="Picture 5" descr="Graphical user interface, text, application, chat or text message&#10;&#10;Description automatically generated"/>
          <p:cNvPicPr/>
          <p:nvPr/>
        </p:nvPicPr>
        <p:blipFill>
          <a:blip r:embed="rId1"/>
          <a:stretch/>
        </p:blipFill>
        <p:spPr>
          <a:xfrm>
            <a:off x="3968280" y="1242000"/>
            <a:ext cx="4600440" cy="24624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5" name="CustomShape 1"/>
          <p:cNvSpPr/>
          <p:nvPr/>
        </p:nvSpPr>
        <p:spPr>
          <a:xfrm>
            <a:off x="252360" y="227520"/>
            <a:ext cx="3250440" cy="4422240"/>
          </a:xfrm>
          <a:prstGeom prst="rect">
            <a:avLst/>
          </a:prstGeom>
          <a:solidFill>
            <a:schemeClr val="tx1">
              <a:lumMod val="75000"/>
              <a:lumOff val="25000"/>
            </a:schemeClr>
          </a:solidFill>
          <a:ln cap="sq"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366" name="TextShape 2"/>
          <p:cNvSpPr txBox="1"/>
          <p:nvPr/>
        </p:nvSpPr>
        <p:spPr>
          <a:xfrm>
            <a:off x="445680" y="480240"/>
            <a:ext cx="2866320" cy="1008360"/>
          </a:xfrm>
          <a:prstGeom prst="rect">
            <a:avLst/>
          </a:prstGeom>
          <a:noFill/>
          <a:ln>
            <a:noFill/>
          </a:ln>
        </p:spPr>
        <p:txBody>
          <a:bodyPr anchor="ctr">
            <a:normAutofit/>
          </a:bodyPr>
          <a:p>
            <a:pPr>
              <a:lnSpc>
                <a:spcPct val="90000"/>
              </a:lnSpc>
              <a:spcAft>
                <a:spcPts val="601"/>
              </a:spcAft>
            </a:pPr>
            <a:r>
              <a:rPr b="0" lang="en-US" sz="2700" spc="-1" strike="noStrike">
                <a:solidFill>
                  <a:srgbClr val="ffffff"/>
                </a:solidFill>
                <a:latin typeface="Arial"/>
                <a:ea typeface="DejaVu Sans"/>
              </a:rPr>
              <a:t>Project Feature</a:t>
            </a:r>
            <a:br/>
            <a:r>
              <a:rPr b="0" lang="en-US" sz="2700" spc="-1" strike="noStrike">
                <a:solidFill>
                  <a:srgbClr val="ffffff"/>
                </a:solidFill>
                <a:latin typeface="Arial"/>
                <a:ea typeface="DejaVu Sans"/>
              </a:rPr>
              <a:t>      Admin</a:t>
            </a:r>
            <a:endParaRPr b="0" lang="en-US" sz="2700" spc="-1" strike="noStrike">
              <a:solidFill>
                <a:srgbClr val="000000"/>
              </a:solidFill>
              <a:latin typeface="Arial"/>
            </a:endParaRPr>
          </a:p>
        </p:txBody>
      </p:sp>
      <p:sp>
        <p:nvSpPr>
          <p:cNvPr id="367" name="Line 3"/>
          <p:cNvSpPr/>
          <p:nvPr/>
        </p:nvSpPr>
        <p:spPr>
          <a:xfrm>
            <a:off x="527760" y="1537920"/>
            <a:ext cx="2764080" cy="0"/>
          </a:xfrm>
          <a:prstGeom prst="line">
            <a:avLst/>
          </a:prstGeom>
          <a:ln w="22320">
            <a:solidFill>
              <a:srgbClr val="e7e6e6"/>
            </a:solidFill>
          </a:ln>
        </p:spPr>
        <p:style>
          <a:lnRef idx="1">
            <a:schemeClr val="accent1"/>
          </a:lnRef>
          <a:fillRef idx="0">
            <a:schemeClr val="accent1"/>
          </a:fillRef>
          <a:effectRef idx="0">
            <a:schemeClr val="accent1"/>
          </a:effectRef>
          <a:fontRef idx="minor"/>
        </p:style>
      </p:sp>
      <p:sp>
        <p:nvSpPr>
          <p:cNvPr id="368" name="TextShape 4"/>
          <p:cNvSpPr txBox="1"/>
          <p:nvPr/>
        </p:nvSpPr>
        <p:spPr>
          <a:xfrm>
            <a:off x="445320" y="1591200"/>
            <a:ext cx="2866320" cy="2829240"/>
          </a:xfrm>
          <a:prstGeom prst="rect">
            <a:avLst/>
          </a:prstGeom>
          <a:noFill/>
          <a:ln>
            <a:noFill/>
          </a:ln>
        </p:spPr>
        <p:txBody>
          <a:bodyPr anchor="ctr">
            <a:normAutofit/>
          </a:bodyPr>
          <a:p>
            <a:pPr marL="228600" indent="-22824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Trainee manage: </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Details of a trainee </a:t>
            </a:r>
            <a:r>
              <a:rPr b="0" lang="en-US" sz="1500" spc="-1" strike="noStrike">
                <a:solidFill>
                  <a:srgbClr val="ffffff"/>
                </a:solidFill>
                <a:latin typeface="Arial"/>
                <a:ea typeface="DejaVu Sans"/>
              </a:rPr>
              <a:t>info in details tab</a:t>
            </a:r>
            <a:endParaRPr b="0" lang="en-US" sz="15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a:t>
            </a:r>
            <a:r>
              <a:rPr b="0" lang="en-US" sz="1500" spc="-1" strike="noStrike">
                <a:solidFill>
                  <a:srgbClr val="ffffff"/>
                </a:solidFill>
                <a:latin typeface="Arial"/>
                <a:ea typeface="DejaVu Sans"/>
              </a:rPr>
              <a:t>trainee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69" name="Picture 5" descr="Graphical user interface, application&#10;&#10;Description automatically generated"/>
          <p:cNvPicPr/>
          <p:nvPr/>
        </p:nvPicPr>
        <p:blipFill>
          <a:blip r:embed="rId1"/>
          <a:stretch/>
        </p:blipFill>
        <p:spPr>
          <a:xfrm>
            <a:off x="3832920" y="903600"/>
            <a:ext cx="5162760" cy="30679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CustomShape 2"/>
          <p:cNvSpPr/>
          <p:nvPr/>
        </p:nvSpPr>
        <p:spPr>
          <a:xfrm>
            <a:off x="0" y="0"/>
            <a:ext cx="4594680" cy="514296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54" name="CustomShape 3"/>
          <p:cNvSpPr/>
          <p:nvPr/>
        </p:nvSpPr>
        <p:spPr>
          <a:xfrm>
            <a:off x="575640" y="972360"/>
            <a:ext cx="3165480" cy="1430640"/>
          </a:xfrm>
          <a:prstGeom prst="rect">
            <a:avLst/>
          </a:prstGeom>
          <a:noFill/>
          <a:ln>
            <a:noFill/>
          </a:ln>
        </p:spPr>
        <p:style>
          <a:lnRef idx="0"/>
          <a:fillRef idx="0"/>
          <a:effectRef idx="0"/>
          <a:fontRef idx="minor"/>
        </p:style>
        <p:txBody>
          <a:bodyPr anchor="b">
            <a:normAutofit/>
          </a:bodyPr>
          <a:p>
            <a:pPr>
              <a:lnSpc>
                <a:spcPct val="90000"/>
              </a:lnSpc>
              <a:spcAft>
                <a:spcPts val="601"/>
              </a:spcAft>
            </a:pPr>
            <a:r>
              <a:rPr b="0" lang="en-US" sz="3600" spc="-1" strike="noStrike">
                <a:solidFill>
                  <a:srgbClr val="ffffff"/>
                </a:solidFill>
                <a:latin typeface="Arial"/>
                <a:ea typeface="DejaVu Sans"/>
              </a:rPr>
              <a:t>Project Feature</a:t>
            </a:r>
            <a:endParaRPr b="0" lang="en-US" sz="3600" spc="-1" strike="noStrike">
              <a:latin typeface="Arial"/>
            </a:endParaRPr>
          </a:p>
        </p:txBody>
      </p:sp>
      <p:grpSp>
        <p:nvGrpSpPr>
          <p:cNvPr id="155" name="Group 4"/>
          <p:cNvGrpSpPr/>
          <p:nvPr/>
        </p:nvGrpSpPr>
        <p:grpSpPr>
          <a:xfrm>
            <a:off x="479880" y="480240"/>
            <a:ext cx="846000" cy="634680"/>
            <a:chOff x="479880" y="480240"/>
            <a:chExt cx="846000" cy="634680"/>
          </a:xfrm>
        </p:grpSpPr>
        <p:sp>
          <p:nvSpPr>
            <p:cNvPr id="156" name="CustomShape 5"/>
            <p:cNvSpPr/>
            <p:nvPr/>
          </p:nvSpPr>
          <p:spPr>
            <a:xfrm>
              <a:off x="479880" y="66888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157" name="CustomShape 6"/>
            <p:cNvSpPr/>
            <p:nvPr/>
          </p:nvSpPr>
          <p:spPr>
            <a:xfrm>
              <a:off x="913320" y="48024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sp>
        <p:nvSpPr>
          <p:cNvPr id="158" name="CustomShape 7"/>
          <p:cNvSpPr/>
          <p:nvPr/>
        </p:nvSpPr>
        <p:spPr>
          <a:xfrm>
            <a:off x="575640" y="2571840"/>
            <a:ext cx="3056040" cy="2055600"/>
          </a:xfrm>
          <a:prstGeom prst="rect">
            <a:avLst/>
          </a:prstGeom>
          <a:noFill/>
          <a:ln>
            <a:noFill/>
          </a:ln>
        </p:spPr>
        <p:style>
          <a:lnRef idx="0"/>
          <a:fillRef idx="0"/>
          <a:effectRef idx="0"/>
          <a:fontRef idx="minor"/>
        </p:style>
        <p:txBody>
          <a:bodyPr>
            <a:normAutofit/>
          </a:bodyPr>
          <a:p>
            <a:pPr marL="229320" indent="-22824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Home Page : </a:t>
            </a:r>
            <a:r>
              <a:rPr b="0" lang="en-US" sz="1500" spc="-1" strike="noStrike">
                <a:solidFill>
                  <a:srgbClr val="ffffff"/>
                </a:solidFill>
                <a:latin typeface="Arial"/>
                <a:ea typeface="DejaVu Sans"/>
              </a:rPr>
              <a:t>contains navbar with nav links, category wise jobs, featured jobs also latest job  section, Footer which contains subscribe button , Address &amp; some links.</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59" name="Picture 9" descr="Graphical user interface, text, application, Teams&#10;&#10;Description automatically generated"/>
          <p:cNvPicPr/>
          <p:nvPr/>
        </p:nvPicPr>
        <p:blipFill>
          <a:blip r:embed="rId1"/>
          <a:stretch/>
        </p:blipFill>
        <p:spPr>
          <a:xfrm>
            <a:off x="4688280" y="172800"/>
            <a:ext cx="4403520" cy="2231280"/>
          </a:xfrm>
          <a:prstGeom prst="rect">
            <a:avLst/>
          </a:prstGeom>
          <a:ln>
            <a:noFill/>
          </a:ln>
        </p:spPr>
      </p:pic>
      <p:pic>
        <p:nvPicPr>
          <p:cNvPr id="160" name="Picture 11" descr="Logo, company name&#10;&#10;Description automatically generated"/>
          <p:cNvPicPr/>
          <p:nvPr/>
        </p:nvPicPr>
        <p:blipFill>
          <a:blip r:embed="rId2"/>
          <a:stretch/>
        </p:blipFill>
        <p:spPr>
          <a:xfrm>
            <a:off x="4677840" y="2631240"/>
            <a:ext cx="4467960" cy="2339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0" name="CustomShape 1"/>
          <p:cNvSpPr/>
          <p:nvPr/>
        </p:nvSpPr>
        <p:spPr>
          <a:xfrm>
            <a:off x="0" y="0"/>
            <a:ext cx="914148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TextShape 2"/>
          <p:cNvSpPr txBox="1"/>
          <p:nvPr/>
        </p:nvSpPr>
        <p:spPr>
          <a:xfrm>
            <a:off x="628560" y="273960"/>
            <a:ext cx="2861640" cy="1453320"/>
          </a:xfrm>
          <a:prstGeom prst="rect">
            <a:avLst/>
          </a:prstGeom>
          <a:noFill/>
          <a:ln>
            <a:noFill/>
          </a:ln>
        </p:spPr>
        <p:txBody>
          <a:bodyPr anchor="ctr">
            <a:normAutofit/>
          </a:bodyPr>
          <a:p>
            <a:pPr>
              <a:lnSpc>
                <a:spcPct val="90000"/>
              </a:lnSpc>
              <a:spcAft>
                <a:spcPts val="601"/>
              </a:spcAft>
            </a:pPr>
            <a:r>
              <a:rPr b="0" lang="en-US" sz="3100" spc="-1" strike="noStrike">
                <a:solidFill>
                  <a:srgbClr val="000000"/>
                </a:solidFill>
                <a:latin typeface="Arial"/>
                <a:ea typeface="DejaVu Sans"/>
              </a:rPr>
              <a:t>Project Feature</a:t>
            </a:r>
            <a:br/>
            <a:r>
              <a:rPr b="0" lang="en-US" sz="3100" spc="-1" strike="noStrike">
                <a:solidFill>
                  <a:srgbClr val="000000"/>
                </a:solidFill>
                <a:latin typeface="Arial"/>
                <a:ea typeface="DejaVu Sans"/>
              </a:rPr>
              <a:t>      Admin</a:t>
            </a:r>
            <a:endParaRPr b="0" lang="en-US" sz="3100" spc="-1" strike="noStrike">
              <a:solidFill>
                <a:srgbClr val="000000"/>
              </a:solidFill>
              <a:latin typeface="Arial"/>
            </a:endParaRPr>
          </a:p>
        </p:txBody>
      </p:sp>
      <p:sp>
        <p:nvSpPr>
          <p:cNvPr id="372" name="TextShape 3"/>
          <p:cNvSpPr txBox="1"/>
          <p:nvPr/>
        </p:nvSpPr>
        <p:spPr>
          <a:xfrm>
            <a:off x="628560" y="1861920"/>
            <a:ext cx="2861640" cy="277056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Real Time Notification: </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All notification manage with dynamic links for admin</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Read all notification to clear all</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73" name="Picture 6" descr="Graphical user interface, text, application, chat or text message&#10;&#10;Description automatically generated"/>
          <p:cNvPicPr/>
          <p:nvPr/>
        </p:nvPicPr>
        <p:blipFill>
          <a:blip r:embed="rId1"/>
          <a:srcRect l="0" t="0" r="874" b="0"/>
          <a:stretch/>
        </p:blipFill>
        <p:spPr>
          <a:xfrm>
            <a:off x="3657600" y="81360"/>
            <a:ext cx="5486040" cy="2204640"/>
          </a:xfrm>
          <a:prstGeom prst="rect">
            <a:avLst/>
          </a:prstGeom>
          <a:ln>
            <a:noFill/>
          </a:ln>
        </p:spPr>
      </p:pic>
      <p:pic>
        <p:nvPicPr>
          <p:cNvPr id="374" name="Picture 5" descr="Graphical user interface, text, application&#10;&#10;Description automatically generated"/>
          <p:cNvPicPr/>
          <p:nvPr/>
        </p:nvPicPr>
        <p:blipFill>
          <a:blip r:embed="rId2"/>
          <a:srcRect l="0" t="0" r="3" b="18638"/>
          <a:stretch/>
        </p:blipFill>
        <p:spPr>
          <a:xfrm>
            <a:off x="3625560" y="2560320"/>
            <a:ext cx="5609880" cy="20116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5"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6" name="CustomShape 2"/>
          <p:cNvSpPr/>
          <p:nvPr/>
        </p:nvSpPr>
        <p:spPr>
          <a:xfrm>
            <a:off x="0" y="0"/>
            <a:ext cx="4594680" cy="514296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77" name="TextShape 3"/>
          <p:cNvSpPr txBox="1"/>
          <p:nvPr/>
        </p:nvSpPr>
        <p:spPr>
          <a:xfrm>
            <a:off x="575640" y="972360"/>
            <a:ext cx="3165480" cy="1430640"/>
          </a:xfrm>
          <a:prstGeom prst="rect">
            <a:avLst/>
          </a:prstGeom>
          <a:noFill/>
          <a:ln>
            <a:noFill/>
          </a:ln>
        </p:spPr>
        <p:txBody>
          <a:bodyPr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solidFill>
                <a:srgbClr val="000000"/>
              </a:solidFill>
              <a:latin typeface="Arial"/>
            </a:endParaRPr>
          </a:p>
        </p:txBody>
      </p:sp>
      <p:grpSp>
        <p:nvGrpSpPr>
          <p:cNvPr id="378" name="Group 4"/>
          <p:cNvGrpSpPr/>
          <p:nvPr/>
        </p:nvGrpSpPr>
        <p:grpSpPr>
          <a:xfrm>
            <a:off x="479880" y="480240"/>
            <a:ext cx="846000" cy="634680"/>
            <a:chOff x="479880" y="480240"/>
            <a:chExt cx="846000" cy="634680"/>
          </a:xfrm>
        </p:grpSpPr>
        <p:sp>
          <p:nvSpPr>
            <p:cNvPr id="379" name="CustomShape 5"/>
            <p:cNvSpPr/>
            <p:nvPr/>
          </p:nvSpPr>
          <p:spPr>
            <a:xfrm>
              <a:off x="479880" y="66888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380" name="CustomShape 6"/>
            <p:cNvSpPr/>
            <p:nvPr/>
          </p:nvSpPr>
          <p:spPr>
            <a:xfrm>
              <a:off x="913320" y="48024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381" name="Picture 6" descr=""/>
          <p:cNvPicPr/>
          <p:nvPr/>
        </p:nvPicPr>
        <p:blipFill>
          <a:blip r:embed="rId1"/>
          <a:stretch/>
        </p:blipFill>
        <p:spPr>
          <a:xfrm>
            <a:off x="4976640" y="410040"/>
            <a:ext cx="4020840" cy="2040480"/>
          </a:xfrm>
          <a:prstGeom prst="rect">
            <a:avLst/>
          </a:prstGeom>
          <a:ln>
            <a:noFill/>
          </a:ln>
        </p:spPr>
      </p:pic>
      <p:sp>
        <p:nvSpPr>
          <p:cNvPr id="382" name="TextShape 7"/>
          <p:cNvSpPr txBox="1"/>
          <p:nvPr/>
        </p:nvSpPr>
        <p:spPr>
          <a:xfrm>
            <a:off x="575640" y="2571840"/>
            <a:ext cx="3056040" cy="2055600"/>
          </a:xfrm>
          <a:prstGeom prst="rect">
            <a:avLst/>
          </a:prstGeom>
          <a:noFill/>
          <a:ln>
            <a:noFill/>
          </a:ln>
        </p:spPr>
        <p:txBody>
          <a:bodyPr>
            <a:normAutofit/>
          </a:bodyPr>
          <a:p>
            <a:pPr marL="228600" indent="-228240">
              <a:lnSpc>
                <a:spcPct val="90000"/>
              </a:lnSpc>
              <a:spcBef>
                <a:spcPts val="1001"/>
              </a:spcBef>
              <a:spcAft>
                <a:spcPts val="601"/>
              </a:spcAft>
              <a:buClr>
                <a:srgbClr val="ffffff"/>
              </a:buClr>
              <a:buFont typeface="Arial"/>
              <a:buChar char="•"/>
            </a:pPr>
            <a:r>
              <a:rPr b="1" lang="en-US" sz="1400" spc="-1" strike="noStrike">
                <a:solidFill>
                  <a:srgbClr val="ffffff"/>
                </a:solidFill>
                <a:latin typeface="Arial"/>
                <a:ea typeface="DejaVu Sans"/>
              </a:rPr>
              <a:t>Manage Exams: </a:t>
            </a:r>
            <a:endParaRPr b="0" lang="en-US" sz="14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 Manage Exams and Score</a:t>
            </a:r>
            <a:endParaRPr b="0" lang="en-US" sz="14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Showing all exam</a:t>
            </a:r>
            <a:endParaRPr b="0" lang="en-US" sz="14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Delete any Exam with all scores</a:t>
            </a:r>
            <a:endParaRPr b="0" lang="en-US" sz="1400" spc="-1" strike="noStrike">
              <a:latin typeface="Arial"/>
            </a:endParaRPr>
          </a:p>
          <a:p>
            <a:pPr marL="228600" indent="-22824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CRUD operation on Exam Table</a:t>
            </a:r>
            <a:endParaRPr b="0" lang="en-US" sz="1400" spc="-1" strike="noStrike">
              <a:latin typeface="Arial"/>
            </a:endParaRPr>
          </a:p>
          <a:p>
            <a:pPr>
              <a:lnSpc>
                <a:spcPct val="90000"/>
              </a:lnSpc>
              <a:spcBef>
                <a:spcPts val="1001"/>
              </a:spcBef>
              <a:spcAft>
                <a:spcPts val="601"/>
              </a:spcAft>
            </a:pPr>
            <a:endParaRPr b="0" lang="en-US" sz="1400" spc="-1" strike="noStrike">
              <a:latin typeface="Arial"/>
            </a:endParaRPr>
          </a:p>
        </p:txBody>
      </p:sp>
      <p:pic>
        <p:nvPicPr>
          <p:cNvPr id="383" name="Picture 7" descr="Graphical user interface, application&#10;&#10;Description automatically generated"/>
          <p:cNvPicPr/>
          <p:nvPr/>
        </p:nvPicPr>
        <p:blipFill>
          <a:blip r:embed="rId2"/>
          <a:stretch/>
        </p:blipFill>
        <p:spPr>
          <a:xfrm>
            <a:off x="4967640" y="2704680"/>
            <a:ext cx="3979800" cy="19335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5" name="CustomShape 2"/>
          <p:cNvSpPr/>
          <p:nvPr/>
        </p:nvSpPr>
        <p:spPr>
          <a:xfrm>
            <a:off x="0" y="0"/>
            <a:ext cx="3718800" cy="5143320"/>
          </a:xfrm>
          <a:custGeom>
            <a:avLst/>
            <a:gdLst/>
            <a:ah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bg1"/>
          </a:solidFill>
          <a:ln w="9360">
            <a:solidFill>
              <a:srgbClr val="e6e6e6"/>
            </a:solidFill>
          </a:ln>
          <a:effectLst>
            <a:outerShdw algn="l" blurRad="762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86" name="CustomShape 3"/>
          <p:cNvSpPr/>
          <p:nvPr/>
        </p:nvSpPr>
        <p:spPr>
          <a:xfrm>
            <a:off x="0" y="0"/>
            <a:ext cx="3711240" cy="5143320"/>
          </a:xfrm>
          <a:custGeom>
            <a:avLst/>
            <a:gdLst/>
            <a:ah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387" name="TextShape 4"/>
          <p:cNvSpPr txBox="1"/>
          <p:nvPr/>
        </p:nvSpPr>
        <p:spPr>
          <a:xfrm>
            <a:off x="358560" y="841680"/>
            <a:ext cx="3017160" cy="2402640"/>
          </a:xfrm>
          <a:prstGeom prst="rect">
            <a:avLst/>
          </a:prstGeom>
          <a:noFill/>
          <a:ln>
            <a:noFill/>
          </a:ln>
        </p:spPr>
        <p:txBody>
          <a:bodyPr anchor="b">
            <a:normAutofit/>
          </a:bodyPr>
          <a:p>
            <a:pPr>
              <a:lnSpc>
                <a:spcPct val="90000"/>
              </a:lnSpc>
              <a:spcAft>
                <a:spcPts val="601"/>
              </a:spcAft>
            </a:pPr>
            <a:r>
              <a:rPr b="0" lang="en-US" sz="3600" spc="-1" strike="noStrike">
                <a:solidFill>
                  <a:srgbClr val="000000"/>
                </a:solidFill>
                <a:latin typeface="Arial"/>
                <a:ea typeface="DejaVu Sans"/>
              </a:rPr>
              <a:t>Project Feature</a:t>
            </a:r>
            <a:br/>
            <a:r>
              <a:rPr b="0" lang="en-US" sz="3600" spc="-1" strike="noStrike">
                <a:solidFill>
                  <a:srgbClr val="000000"/>
                </a:solidFill>
                <a:latin typeface="Arial"/>
                <a:ea typeface="DejaVu Sans"/>
              </a:rPr>
              <a:t>      Admin</a:t>
            </a:r>
            <a:endParaRPr b="0" lang="en-US" sz="3600" spc="-1" strike="noStrike">
              <a:solidFill>
                <a:srgbClr val="000000"/>
              </a:solidFill>
              <a:latin typeface="Arial"/>
            </a:endParaRPr>
          </a:p>
        </p:txBody>
      </p:sp>
      <p:sp>
        <p:nvSpPr>
          <p:cNvPr id="388" name="TextShape 5"/>
          <p:cNvSpPr txBox="1"/>
          <p:nvPr/>
        </p:nvSpPr>
        <p:spPr>
          <a:xfrm>
            <a:off x="358560" y="3654720"/>
            <a:ext cx="2949480" cy="90576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Manage Exams: </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Add new exams for trainee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89" name="CustomShape 6"/>
          <p:cNvSpPr/>
          <p:nvPr/>
        </p:nvSpPr>
        <p:spPr>
          <a:xfrm rot="5400000">
            <a:off x="570240" y="259920"/>
            <a:ext cx="109440" cy="52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0" name="CustomShape 7"/>
          <p:cNvSpPr/>
          <p:nvPr/>
        </p:nvSpPr>
        <p:spPr>
          <a:xfrm>
            <a:off x="360720" y="3410280"/>
            <a:ext cx="3017160" cy="1332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pic>
        <p:nvPicPr>
          <p:cNvPr id="391" name="Picture 5" descr="Graphical user interface, text, application, chat or text message&#10;&#10;Description automatically generated"/>
          <p:cNvPicPr/>
          <p:nvPr/>
        </p:nvPicPr>
        <p:blipFill>
          <a:blip r:embed="rId1"/>
          <a:stretch/>
        </p:blipFill>
        <p:spPr>
          <a:xfrm>
            <a:off x="4019760" y="1160280"/>
            <a:ext cx="4834800" cy="28764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2"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2"/>
          <p:cNvSpPr/>
          <p:nvPr/>
        </p:nvSpPr>
        <p:spPr>
          <a:xfrm>
            <a:off x="0" y="0"/>
            <a:ext cx="3718800" cy="5143320"/>
          </a:xfrm>
          <a:custGeom>
            <a:avLst/>
            <a:gdLst/>
            <a:ah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bg1"/>
          </a:solidFill>
          <a:ln w="9360">
            <a:solidFill>
              <a:srgbClr val="e6e6e6"/>
            </a:solidFill>
          </a:ln>
          <a:effectLst>
            <a:outerShdw algn="l" blurRad="762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94" name="CustomShape 3"/>
          <p:cNvSpPr/>
          <p:nvPr/>
        </p:nvSpPr>
        <p:spPr>
          <a:xfrm>
            <a:off x="0" y="0"/>
            <a:ext cx="3711240" cy="5143320"/>
          </a:xfrm>
          <a:custGeom>
            <a:avLst/>
            <a:gdLst/>
            <a:ah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395" name="TextShape 4"/>
          <p:cNvSpPr txBox="1"/>
          <p:nvPr/>
        </p:nvSpPr>
        <p:spPr>
          <a:xfrm>
            <a:off x="358560" y="841680"/>
            <a:ext cx="3362040" cy="1335240"/>
          </a:xfrm>
          <a:prstGeom prst="rect">
            <a:avLst/>
          </a:prstGeom>
          <a:noFill/>
          <a:ln>
            <a:noFill/>
          </a:ln>
        </p:spPr>
        <p:txBody>
          <a:bodyPr anchor="b">
            <a:normAutofit/>
          </a:bodyPr>
          <a:p>
            <a:pPr>
              <a:lnSpc>
                <a:spcPct val="90000"/>
              </a:lnSpc>
              <a:spcAft>
                <a:spcPts val="601"/>
              </a:spcAft>
            </a:pPr>
            <a:r>
              <a:rPr b="0" lang="en-US" sz="3600" spc="-1" strike="noStrike">
                <a:solidFill>
                  <a:srgbClr val="000000"/>
                </a:solidFill>
                <a:latin typeface="Arial"/>
                <a:ea typeface="DejaVu Sans"/>
              </a:rPr>
              <a:t>Project Feature</a:t>
            </a:r>
            <a:br/>
            <a:r>
              <a:rPr b="0" lang="en-US" sz="3600" spc="-1" strike="noStrike">
                <a:solidFill>
                  <a:srgbClr val="000000"/>
                </a:solidFill>
                <a:latin typeface="Arial"/>
                <a:ea typeface="DejaVu Sans"/>
              </a:rPr>
              <a:t>      Admin</a:t>
            </a:r>
            <a:endParaRPr b="0" lang="en-US" sz="3600" spc="-1" strike="noStrike">
              <a:solidFill>
                <a:srgbClr val="000000"/>
              </a:solidFill>
              <a:latin typeface="Arial"/>
            </a:endParaRPr>
          </a:p>
        </p:txBody>
      </p:sp>
      <p:sp>
        <p:nvSpPr>
          <p:cNvPr id="396" name="TextShape 5"/>
          <p:cNvSpPr txBox="1"/>
          <p:nvPr/>
        </p:nvSpPr>
        <p:spPr>
          <a:xfrm>
            <a:off x="218160" y="2619360"/>
            <a:ext cx="3283920" cy="1725120"/>
          </a:xfrm>
          <a:prstGeom prst="rect">
            <a:avLst/>
          </a:prstGeom>
          <a:noFill/>
          <a:ln>
            <a:noFill/>
          </a:ln>
        </p:spPr>
        <p:txBody>
          <a:bodyPr anchor="ctr">
            <a:normAutofit/>
          </a:bodyPr>
          <a:p>
            <a:pPr marL="228600" indent="-22824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Manage Exams: </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Manage Score for a specific exam for all trainee</a:t>
            </a:r>
            <a:endParaRPr b="0" lang="en-US" sz="1500" spc="-1" strike="noStrike">
              <a:latin typeface="Arial"/>
            </a:endParaRPr>
          </a:p>
          <a:p>
            <a:pPr marL="228600" indent="-22824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Delete any trainee exam marks</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97" name="CustomShape 6"/>
          <p:cNvSpPr/>
          <p:nvPr/>
        </p:nvSpPr>
        <p:spPr>
          <a:xfrm rot="5400000">
            <a:off x="570240" y="259920"/>
            <a:ext cx="109440" cy="52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8" name="CustomShape 7"/>
          <p:cNvSpPr/>
          <p:nvPr/>
        </p:nvSpPr>
        <p:spPr>
          <a:xfrm>
            <a:off x="360720" y="3410280"/>
            <a:ext cx="3017160" cy="1332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pic>
        <p:nvPicPr>
          <p:cNvPr id="399" name="Picture 5" descr="Graphical user interface, website&#10;&#10;Description automatically generated"/>
          <p:cNvPicPr/>
          <p:nvPr/>
        </p:nvPicPr>
        <p:blipFill>
          <a:blip r:embed="rId1"/>
          <a:stretch/>
        </p:blipFill>
        <p:spPr>
          <a:xfrm>
            <a:off x="4084560" y="1084680"/>
            <a:ext cx="4845600" cy="29840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0" y="0"/>
            <a:ext cx="9143640" cy="514332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401" name="CustomShape 2"/>
          <p:cNvSpPr/>
          <p:nvPr/>
        </p:nvSpPr>
        <p:spPr>
          <a:xfrm>
            <a:off x="0" y="0"/>
            <a:ext cx="4519080" cy="5143320"/>
          </a:xfrm>
          <a:custGeom>
            <a:avLst/>
            <a:gdLst/>
            <a:ah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600">
            <a:noFill/>
          </a:ln>
        </p:spPr>
        <p:style>
          <a:lnRef idx="2">
            <a:schemeClr val="accent1">
              <a:shade val="50000"/>
            </a:schemeClr>
          </a:lnRef>
          <a:fillRef idx="1">
            <a:schemeClr val="accent1"/>
          </a:fillRef>
          <a:effectRef idx="0">
            <a:schemeClr val="accent1"/>
          </a:effectRef>
          <a:fontRef idx="minor"/>
        </p:style>
      </p:sp>
      <p:sp>
        <p:nvSpPr>
          <p:cNvPr id="402" name="TextShape 3"/>
          <p:cNvSpPr txBox="1"/>
          <p:nvPr/>
        </p:nvSpPr>
        <p:spPr>
          <a:xfrm>
            <a:off x="594000" y="987840"/>
            <a:ext cx="2538720" cy="1501920"/>
          </a:xfrm>
          <a:prstGeom prst="rect">
            <a:avLst/>
          </a:prstGeom>
          <a:noFill/>
          <a:ln>
            <a:noFill/>
          </a:ln>
        </p:spPr>
        <p:txBody>
          <a:bodyPr anchor="b">
            <a:normAutofit/>
          </a:bodyPr>
          <a:p>
            <a:pPr algn="ctr">
              <a:lnSpc>
                <a:spcPct val="90000"/>
              </a:lnSpc>
              <a:spcAft>
                <a:spcPts val="601"/>
              </a:spcAft>
            </a:pPr>
            <a:r>
              <a:rPr b="1" lang="en-US" sz="2700" spc="-1" strike="noStrike">
                <a:solidFill>
                  <a:srgbClr val="262626"/>
                </a:solidFill>
                <a:latin typeface="Arial"/>
                <a:ea typeface="DejaVu Sans"/>
              </a:rPr>
              <a:t>Project Feature</a:t>
            </a:r>
            <a:br/>
            <a:r>
              <a:rPr b="1" lang="en-US" sz="2700" spc="-1" strike="noStrike">
                <a:solidFill>
                  <a:srgbClr val="262626"/>
                </a:solidFill>
                <a:latin typeface="Arial"/>
                <a:ea typeface="DejaVu Sans"/>
              </a:rPr>
              <a:t>      Admin</a:t>
            </a:r>
            <a:endParaRPr b="0" lang="en-US" sz="2700" spc="-1" strike="noStrike">
              <a:solidFill>
                <a:srgbClr val="000000"/>
              </a:solidFill>
              <a:latin typeface="Arial"/>
            </a:endParaRPr>
          </a:p>
        </p:txBody>
      </p:sp>
      <p:sp>
        <p:nvSpPr>
          <p:cNvPr id="403" name="TextShape 4"/>
          <p:cNvSpPr txBox="1"/>
          <p:nvPr/>
        </p:nvSpPr>
        <p:spPr>
          <a:xfrm>
            <a:off x="598680" y="2826720"/>
            <a:ext cx="2140920" cy="1334160"/>
          </a:xfrm>
          <a:prstGeom prst="rect">
            <a:avLst/>
          </a:prstGeom>
          <a:noFill/>
          <a:ln>
            <a:noFill/>
          </a:ln>
        </p:spPr>
        <p:txBody>
          <a:bodyPr anchor="ctr">
            <a:normAutofit/>
          </a:bodyPr>
          <a:p>
            <a:pPr marL="228600" indent="-228240" algn="ctr">
              <a:lnSpc>
                <a:spcPct val="90000"/>
              </a:lnSpc>
              <a:spcBef>
                <a:spcPts val="1001"/>
              </a:spcBef>
              <a:spcAft>
                <a:spcPts val="601"/>
              </a:spcAft>
              <a:buClr>
                <a:srgbClr val="262626"/>
              </a:buClr>
              <a:buFont typeface="Arial"/>
              <a:buChar char="•"/>
            </a:pPr>
            <a:r>
              <a:rPr b="1" lang="en-US" sz="1200" spc="-1" strike="noStrike">
                <a:solidFill>
                  <a:srgbClr val="262626"/>
                </a:solidFill>
                <a:latin typeface="Arial"/>
                <a:ea typeface="DejaVu Sans"/>
              </a:rPr>
              <a:t>Manage Scores: </a:t>
            </a:r>
            <a:endParaRPr b="0" lang="en-US" sz="1200" spc="-1" strike="noStrike">
              <a:latin typeface="Arial"/>
            </a:endParaRPr>
          </a:p>
          <a:p>
            <a:pPr marL="228600" indent="-228240" algn="ctr">
              <a:lnSpc>
                <a:spcPct val="90000"/>
              </a:lnSpc>
              <a:spcBef>
                <a:spcPts val="1001"/>
              </a:spcBef>
              <a:spcAft>
                <a:spcPts val="601"/>
              </a:spcAft>
              <a:buClr>
                <a:srgbClr val="262626"/>
              </a:buClr>
              <a:buFont typeface="Arial"/>
              <a:buChar char="•"/>
            </a:pPr>
            <a:r>
              <a:rPr b="0" lang="en-US" sz="1200" spc="-1" strike="noStrike">
                <a:solidFill>
                  <a:srgbClr val="262626"/>
                </a:solidFill>
                <a:latin typeface="Arial"/>
                <a:ea typeface="DejaVu Sans"/>
              </a:rPr>
              <a:t>- Add specific Exam score/marks dynamically  add for individual trainee</a:t>
            </a:r>
            <a:endParaRPr b="0" lang="en-US" sz="1200" spc="-1" strike="noStrike">
              <a:latin typeface="Arial"/>
            </a:endParaRPr>
          </a:p>
          <a:p>
            <a:pPr algn="ctr">
              <a:lnSpc>
                <a:spcPct val="90000"/>
              </a:lnSpc>
              <a:spcBef>
                <a:spcPts val="1001"/>
              </a:spcBef>
              <a:spcAft>
                <a:spcPts val="601"/>
              </a:spcAft>
            </a:pPr>
            <a:endParaRPr b="0" lang="en-US" sz="1200" spc="-1" strike="noStrike">
              <a:latin typeface="Arial"/>
            </a:endParaRPr>
          </a:p>
        </p:txBody>
      </p:sp>
      <p:sp>
        <p:nvSpPr>
          <p:cNvPr id="404" name="CustomShape 5"/>
          <p:cNvSpPr/>
          <p:nvPr/>
        </p:nvSpPr>
        <p:spPr>
          <a:xfrm>
            <a:off x="3719520" y="463680"/>
            <a:ext cx="4946760" cy="4211280"/>
          </a:xfrm>
          <a:custGeom>
            <a:avLst/>
            <a:gdLst/>
            <a:ah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algn="tl" blurRad="50800" dir="2985818" dist="12261" rotWithShape="0">
              <a:srgbClr val="000000">
                <a:alpha val="24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6"/>
          <p:cNvSpPr/>
          <p:nvPr/>
        </p:nvSpPr>
        <p:spPr>
          <a:xfrm>
            <a:off x="5811840" y="221040"/>
            <a:ext cx="1025280" cy="321480"/>
          </a:xfrm>
          <a:custGeom>
            <a:avLst/>
            <a:gdLst/>
            <a:ah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p:style>
      </p:sp>
      <p:pic>
        <p:nvPicPr>
          <p:cNvPr id="406" name="Picture 5" descr="Graphical user interface, text, application, chat or text message&#10;&#10;Description automatically generated"/>
          <p:cNvPicPr/>
          <p:nvPr/>
        </p:nvPicPr>
        <p:blipFill>
          <a:blip r:embed="rId1"/>
          <a:stretch/>
        </p:blipFill>
        <p:spPr>
          <a:xfrm>
            <a:off x="3825720" y="1279080"/>
            <a:ext cx="4845600" cy="27684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7" name="CustomShape 1"/>
          <p:cNvSpPr/>
          <p:nvPr/>
        </p:nvSpPr>
        <p:spPr>
          <a:xfrm>
            <a:off x="0" y="0"/>
            <a:ext cx="9143640" cy="514332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408" name="CustomShape 2"/>
          <p:cNvSpPr/>
          <p:nvPr/>
        </p:nvSpPr>
        <p:spPr>
          <a:xfrm>
            <a:off x="0" y="0"/>
            <a:ext cx="4519080" cy="5143320"/>
          </a:xfrm>
          <a:custGeom>
            <a:avLst/>
            <a:gdLst/>
            <a:ah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600">
            <a:noFill/>
          </a:ln>
        </p:spPr>
        <p:style>
          <a:lnRef idx="2">
            <a:schemeClr val="accent1">
              <a:shade val="50000"/>
            </a:schemeClr>
          </a:lnRef>
          <a:fillRef idx="1">
            <a:schemeClr val="accent1"/>
          </a:fillRef>
          <a:effectRef idx="0">
            <a:schemeClr val="accent1"/>
          </a:effectRef>
          <a:fontRef idx="minor"/>
        </p:style>
      </p:sp>
      <p:sp>
        <p:nvSpPr>
          <p:cNvPr id="409" name="TextShape 3"/>
          <p:cNvSpPr txBox="1"/>
          <p:nvPr/>
        </p:nvSpPr>
        <p:spPr>
          <a:xfrm>
            <a:off x="594000" y="987840"/>
            <a:ext cx="2538720" cy="1501920"/>
          </a:xfrm>
          <a:prstGeom prst="rect">
            <a:avLst/>
          </a:prstGeom>
          <a:noFill/>
          <a:ln>
            <a:noFill/>
          </a:ln>
        </p:spPr>
        <p:txBody>
          <a:bodyPr anchor="b">
            <a:normAutofit/>
          </a:bodyPr>
          <a:p>
            <a:pPr algn="ctr">
              <a:lnSpc>
                <a:spcPct val="90000"/>
              </a:lnSpc>
              <a:spcAft>
                <a:spcPts val="601"/>
              </a:spcAft>
            </a:pPr>
            <a:r>
              <a:rPr b="1" lang="en-US" sz="2700" spc="-1" strike="noStrike">
                <a:solidFill>
                  <a:srgbClr val="262626"/>
                </a:solidFill>
                <a:latin typeface="Arial"/>
                <a:ea typeface="DejaVu Sans"/>
              </a:rPr>
              <a:t>Project Feature</a:t>
            </a:r>
            <a:br/>
            <a:r>
              <a:rPr b="1" lang="en-US" sz="2700" spc="-1" strike="noStrike">
                <a:solidFill>
                  <a:srgbClr val="262626"/>
                </a:solidFill>
                <a:latin typeface="Arial"/>
                <a:ea typeface="DejaVu Sans"/>
              </a:rPr>
              <a:t>      Admin</a:t>
            </a:r>
            <a:endParaRPr b="0" lang="en-US" sz="2700" spc="-1" strike="noStrike">
              <a:solidFill>
                <a:srgbClr val="000000"/>
              </a:solidFill>
              <a:latin typeface="Arial"/>
            </a:endParaRPr>
          </a:p>
        </p:txBody>
      </p:sp>
      <p:sp>
        <p:nvSpPr>
          <p:cNvPr id="410" name="TextShape 4"/>
          <p:cNvSpPr txBox="1"/>
          <p:nvPr/>
        </p:nvSpPr>
        <p:spPr>
          <a:xfrm>
            <a:off x="598680" y="2826720"/>
            <a:ext cx="2140920" cy="1334160"/>
          </a:xfrm>
          <a:prstGeom prst="rect">
            <a:avLst/>
          </a:prstGeom>
          <a:noFill/>
          <a:ln>
            <a:noFill/>
          </a:ln>
        </p:spPr>
        <p:txBody>
          <a:bodyPr anchor="ctr">
            <a:normAutofit/>
          </a:bodyPr>
          <a:p>
            <a:pPr marL="228600" indent="-228240" algn="ctr">
              <a:lnSpc>
                <a:spcPct val="90000"/>
              </a:lnSpc>
              <a:spcBef>
                <a:spcPts val="1001"/>
              </a:spcBef>
              <a:spcAft>
                <a:spcPts val="601"/>
              </a:spcAft>
              <a:buClr>
                <a:srgbClr val="262626"/>
              </a:buClr>
              <a:buFont typeface="Arial"/>
              <a:buChar char="•"/>
            </a:pPr>
            <a:r>
              <a:rPr b="1" lang="en-US" sz="1200" spc="-1" strike="noStrike">
                <a:solidFill>
                  <a:srgbClr val="262626"/>
                </a:solidFill>
                <a:latin typeface="Arial"/>
                <a:ea typeface="DejaVu Sans"/>
              </a:rPr>
              <a:t>Manage Profile: </a:t>
            </a:r>
            <a:endParaRPr b="0" lang="en-US" sz="1200" spc="-1" strike="noStrike">
              <a:latin typeface="Arial"/>
            </a:endParaRPr>
          </a:p>
          <a:p>
            <a:pPr marL="228600" indent="-228240" algn="ctr">
              <a:lnSpc>
                <a:spcPct val="90000"/>
              </a:lnSpc>
              <a:spcBef>
                <a:spcPts val="1001"/>
              </a:spcBef>
              <a:spcAft>
                <a:spcPts val="601"/>
              </a:spcAft>
              <a:buClr>
                <a:srgbClr val="262626"/>
              </a:buClr>
              <a:buFont typeface="Arial"/>
              <a:buChar char="•"/>
            </a:pPr>
            <a:r>
              <a:rPr b="0" lang="en-US" sz="1200" spc="-1" strike="noStrike">
                <a:solidFill>
                  <a:srgbClr val="262626"/>
                </a:solidFill>
                <a:latin typeface="Arial"/>
                <a:ea typeface="DejaVu Sans"/>
              </a:rPr>
              <a:t>- update self info </a:t>
            </a:r>
            <a:endParaRPr b="0" lang="en-US" sz="1200" spc="-1" strike="noStrike">
              <a:latin typeface="Arial"/>
            </a:endParaRPr>
          </a:p>
          <a:p>
            <a:pPr algn="ctr">
              <a:lnSpc>
                <a:spcPct val="90000"/>
              </a:lnSpc>
              <a:spcBef>
                <a:spcPts val="1001"/>
              </a:spcBef>
              <a:spcAft>
                <a:spcPts val="601"/>
              </a:spcAft>
            </a:pPr>
            <a:endParaRPr b="0" lang="en-US" sz="1200" spc="-1" strike="noStrike">
              <a:latin typeface="Arial"/>
            </a:endParaRPr>
          </a:p>
        </p:txBody>
      </p:sp>
      <p:sp>
        <p:nvSpPr>
          <p:cNvPr id="411" name="CustomShape 5"/>
          <p:cNvSpPr/>
          <p:nvPr/>
        </p:nvSpPr>
        <p:spPr>
          <a:xfrm>
            <a:off x="3719520" y="463680"/>
            <a:ext cx="4946760" cy="4211280"/>
          </a:xfrm>
          <a:custGeom>
            <a:avLst/>
            <a:gdLst/>
            <a:ah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algn="tl" blurRad="50800" dir="2985818" dist="12261" rotWithShape="0">
              <a:srgbClr val="000000">
                <a:alpha val="24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6"/>
          <p:cNvSpPr/>
          <p:nvPr/>
        </p:nvSpPr>
        <p:spPr>
          <a:xfrm>
            <a:off x="5811840" y="221040"/>
            <a:ext cx="1025280" cy="321480"/>
          </a:xfrm>
          <a:custGeom>
            <a:avLst/>
            <a:gdLst/>
            <a:ah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p:style>
      </p:sp>
      <p:pic>
        <p:nvPicPr>
          <p:cNvPr id="413" name="" descr=""/>
          <p:cNvPicPr/>
          <p:nvPr/>
        </p:nvPicPr>
        <p:blipFill>
          <a:blip r:embed="rId1"/>
          <a:stretch/>
        </p:blipFill>
        <p:spPr>
          <a:xfrm>
            <a:off x="3840480" y="914400"/>
            <a:ext cx="5212080" cy="30524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499680" y="2135520"/>
            <a:ext cx="7885800" cy="4352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4400" spc="-1" strike="noStrike">
                <a:solidFill>
                  <a:srgbClr val="050a19"/>
                </a:solidFill>
                <a:latin typeface="Raleway"/>
                <a:ea typeface="Raleway"/>
              </a:rPr>
              <a:t>Thank You!!</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2" name="CustomShape 2"/>
          <p:cNvSpPr/>
          <p:nvPr/>
        </p:nvSpPr>
        <p:spPr>
          <a:xfrm>
            <a:off x="0" y="0"/>
            <a:ext cx="4594680" cy="514296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63" name="CustomShape 3"/>
          <p:cNvSpPr/>
          <p:nvPr/>
        </p:nvSpPr>
        <p:spPr>
          <a:xfrm>
            <a:off x="575640" y="972360"/>
            <a:ext cx="3499560" cy="772920"/>
          </a:xfrm>
          <a:prstGeom prst="rect">
            <a:avLst/>
          </a:prstGeom>
          <a:noFill/>
          <a:ln>
            <a:noFill/>
          </a:ln>
        </p:spPr>
        <p:style>
          <a:lnRef idx="0"/>
          <a:fillRef idx="0"/>
          <a:effectRef idx="0"/>
          <a:fontRef idx="minor"/>
        </p:style>
        <p:txBody>
          <a:bodyPr anchor="b">
            <a:normAutofit/>
          </a:bodyPr>
          <a:p>
            <a:pPr>
              <a:lnSpc>
                <a:spcPct val="90000"/>
              </a:lnSpc>
              <a:spcAft>
                <a:spcPts val="601"/>
              </a:spcAft>
            </a:pPr>
            <a:r>
              <a:rPr b="0" lang="en-US" sz="3600" spc="-1" strike="noStrike">
                <a:solidFill>
                  <a:srgbClr val="ffffff"/>
                </a:solidFill>
                <a:latin typeface="Arial"/>
                <a:ea typeface="DejaVu Sans"/>
              </a:rPr>
              <a:t>Project Feature</a:t>
            </a:r>
            <a:endParaRPr b="0" lang="en-US" sz="3600" spc="-1" strike="noStrike">
              <a:latin typeface="Arial"/>
            </a:endParaRPr>
          </a:p>
        </p:txBody>
      </p:sp>
      <p:grpSp>
        <p:nvGrpSpPr>
          <p:cNvPr id="164" name="Group 4"/>
          <p:cNvGrpSpPr/>
          <p:nvPr/>
        </p:nvGrpSpPr>
        <p:grpSpPr>
          <a:xfrm>
            <a:off x="479880" y="480240"/>
            <a:ext cx="846000" cy="634680"/>
            <a:chOff x="479880" y="480240"/>
            <a:chExt cx="846000" cy="634680"/>
          </a:xfrm>
        </p:grpSpPr>
        <p:sp>
          <p:nvSpPr>
            <p:cNvPr id="165" name="CustomShape 5"/>
            <p:cNvSpPr/>
            <p:nvPr/>
          </p:nvSpPr>
          <p:spPr>
            <a:xfrm>
              <a:off x="479880" y="668880"/>
              <a:ext cx="506160" cy="4460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166" name="CustomShape 6"/>
            <p:cNvSpPr/>
            <p:nvPr/>
          </p:nvSpPr>
          <p:spPr>
            <a:xfrm>
              <a:off x="913320" y="480240"/>
              <a:ext cx="412560" cy="36360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sp>
        <p:nvSpPr>
          <p:cNvPr id="167" name="CustomShape 7"/>
          <p:cNvSpPr/>
          <p:nvPr/>
        </p:nvSpPr>
        <p:spPr>
          <a:xfrm>
            <a:off x="478440" y="1881720"/>
            <a:ext cx="3056040" cy="2055600"/>
          </a:xfrm>
          <a:prstGeom prst="rect">
            <a:avLst/>
          </a:prstGeom>
          <a:noFill/>
          <a:ln>
            <a:noFill/>
          </a:ln>
        </p:spPr>
        <p:style>
          <a:lnRef idx="0"/>
          <a:fillRef idx="0"/>
          <a:effectRef idx="0"/>
          <a:fontRef idx="minor"/>
        </p:style>
        <p:txBody>
          <a:bodyPr>
            <a:normAutofit/>
          </a:bodyPr>
          <a:p>
            <a:pPr marL="229320" indent="-22824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Home Page : </a:t>
            </a:r>
            <a:r>
              <a:rPr b="0" lang="en-US" sz="1500" spc="-1" strike="noStrike">
                <a:solidFill>
                  <a:srgbClr val="ffffff"/>
                </a:solidFill>
                <a:latin typeface="Arial"/>
                <a:ea typeface="DejaVu Sans"/>
              </a:rPr>
              <a:t>contains navbar with nav links, category wise jobs, featured jobs also latest job  section, Footer which contains subscribe button , Address &amp; some links.</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68" name="Picture 2" descr="Logo, company name&#10;&#10;Description automatically generated"/>
          <p:cNvPicPr/>
          <p:nvPr/>
        </p:nvPicPr>
        <p:blipFill>
          <a:blip r:embed="rId1"/>
          <a:stretch/>
        </p:blipFill>
        <p:spPr>
          <a:xfrm>
            <a:off x="4731480" y="172800"/>
            <a:ext cx="4371120" cy="2285280"/>
          </a:xfrm>
          <a:prstGeom prst="rect">
            <a:avLst/>
          </a:prstGeom>
          <a:ln>
            <a:noFill/>
          </a:ln>
        </p:spPr>
      </p:pic>
      <p:pic>
        <p:nvPicPr>
          <p:cNvPr id="169" name="Picture 3" descr="Graphical user interface, application&#10;&#10;Description automatically generated"/>
          <p:cNvPicPr/>
          <p:nvPr/>
        </p:nvPicPr>
        <p:blipFill>
          <a:blip r:embed="rId2"/>
          <a:stretch/>
        </p:blipFill>
        <p:spPr>
          <a:xfrm>
            <a:off x="4731480" y="2210760"/>
            <a:ext cx="4371120" cy="25333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0" y="0"/>
            <a:ext cx="9143640" cy="51433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171" name="CustomShape 2"/>
          <p:cNvSpPr/>
          <p:nvPr/>
        </p:nvSpPr>
        <p:spPr>
          <a:xfrm>
            <a:off x="971640" y="502560"/>
            <a:ext cx="3600000" cy="993960"/>
          </a:xfrm>
          <a:prstGeom prst="rect">
            <a:avLst/>
          </a:prstGeom>
          <a:noFill/>
          <a:ln>
            <a:noFill/>
          </a:ln>
        </p:spPr>
        <p:style>
          <a:lnRef idx="0"/>
          <a:fillRef idx="0"/>
          <a:effectRef idx="0"/>
          <a:fontRef idx="minor"/>
        </p:style>
        <p:txBody>
          <a:bodyPr anchor="b">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172" name="Line 3"/>
          <p:cNvSpPr/>
          <p:nvPr/>
        </p:nvSpPr>
        <p:spPr>
          <a:xfrm flipH="1">
            <a:off x="0" y="1519560"/>
            <a:ext cx="4572000" cy="0"/>
          </a:xfrm>
          <a:prstGeom prst="line">
            <a:avLst/>
          </a:prstGeom>
          <a:ln w="12600">
            <a:solidFill>
              <a:schemeClr val="accent2"/>
            </a:solidFill>
          </a:ln>
        </p:spPr>
        <p:style>
          <a:lnRef idx="1">
            <a:schemeClr val="accent1"/>
          </a:lnRef>
          <a:fillRef idx="0">
            <a:schemeClr val="accent1"/>
          </a:fillRef>
          <a:effectRef idx="0">
            <a:schemeClr val="accent1"/>
          </a:effectRef>
          <a:fontRef idx="minor"/>
        </p:style>
      </p:sp>
      <p:sp>
        <p:nvSpPr>
          <p:cNvPr id="173" name="CustomShape 4"/>
          <p:cNvSpPr/>
          <p:nvPr/>
        </p:nvSpPr>
        <p:spPr>
          <a:xfrm>
            <a:off x="971640" y="1716480"/>
            <a:ext cx="3600000" cy="2783160"/>
          </a:xfrm>
          <a:prstGeom prst="rect">
            <a:avLst/>
          </a:prstGeom>
          <a:noFill/>
          <a:ln>
            <a:noFill/>
          </a:ln>
        </p:spPr>
        <p:style>
          <a:lnRef idx="0"/>
          <a:fillRef idx="0"/>
          <a:effectRef idx="0"/>
          <a:fontRef idx="minor"/>
        </p:style>
        <p:txBody>
          <a:bodyPr>
            <a:normAutofit/>
          </a:bodyPr>
          <a:p>
            <a:pPr>
              <a:lnSpc>
                <a:spcPct val="90000"/>
              </a:lnSpc>
              <a:tabLst>
                <a:tab algn="l" pos="0"/>
              </a:tabLst>
            </a:pPr>
            <a:r>
              <a:rPr b="1" lang="en-US" sz="1500" spc="-1" strike="noStrike">
                <a:solidFill>
                  <a:srgbClr val="ffffff"/>
                </a:solidFill>
                <a:latin typeface="Arial"/>
                <a:ea typeface="DejaVu Sans"/>
              </a:rPr>
              <a:t>Browse Job: </a:t>
            </a:r>
            <a:r>
              <a:rPr b="0" lang="en-US" sz="1500" spc="-1" strike="noStrike">
                <a:solidFill>
                  <a:srgbClr val="ffffff"/>
                </a:solidFill>
                <a:latin typeface="Arial"/>
                <a:ea typeface="DejaVu Sans"/>
              </a:rPr>
              <a:t> Showing all active jobs with search buttion with images.</a:t>
            </a:r>
            <a:endParaRPr b="0" lang="en-US" sz="1500" spc="-1" strike="noStrike">
              <a:latin typeface="Arial"/>
            </a:endParaRPr>
          </a:p>
          <a:p>
            <a:pPr>
              <a:lnSpc>
                <a:spcPct val="90000"/>
              </a:lnSpc>
              <a:tabLst>
                <a:tab algn="l" pos="0"/>
              </a:tabLst>
            </a:pPr>
            <a:endParaRPr b="0" lang="en-US" sz="1500" spc="-1" strike="noStrike">
              <a:latin typeface="Arial"/>
            </a:endParaRPr>
          </a:p>
          <a:p>
            <a:pPr>
              <a:lnSpc>
                <a:spcPct val="90000"/>
              </a:lnSpc>
              <a:tabLst>
                <a:tab algn="l" pos="0"/>
              </a:tabLst>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 Also showing show more button to   fetching  active jobs with search buttion with image.</a:t>
            </a:r>
            <a:endParaRPr b="0" lang="en-US" sz="1500" spc="-1" strike="noStrike">
              <a:latin typeface="Arial"/>
            </a:endParaRPr>
          </a:p>
          <a:p>
            <a:pPr>
              <a:lnSpc>
                <a:spcPct val="90000"/>
              </a:lnSpc>
              <a:tabLst>
                <a:tab algn="l" pos="0"/>
              </a:tabLst>
            </a:pPr>
            <a:endParaRPr b="0" lang="en-US" sz="1500" spc="-1" strike="noStrike">
              <a:latin typeface="Arial"/>
            </a:endParaRPr>
          </a:p>
          <a:p>
            <a:pPr marL="57240">
              <a:lnSpc>
                <a:spcPct val="90000"/>
              </a:lnSpc>
              <a:tabLst>
                <a:tab algn="l" pos="0"/>
              </a:tabLst>
            </a:pPr>
            <a:r>
              <a:rPr b="0" lang="en-US" sz="1500" spc="-1" strike="noStrike">
                <a:solidFill>
                  <a:srgbClr val="ffffff"/>
                </a:solidFill>
                <a:latin typeface="Arial"/>
                <a:ea typeface="DejaVu Sans"/>
              </a:rPr>
              <a:t>- Also showing show more button to fetching ore jobs dynamically</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marL="720">
              <a:lnSpc>
                <a:spcPct val="90000"/>
              </a:lnSpc>
              <a:spcAft>
                <a:spcPts val="601"/>
              </a:spcAft>
              <a:tabLst>
                <a:tab algn="l" pos="0"/>
              </a:tabLst>
            </a:pPr>
            <a:r>
              <a:rPr b="1" lang="en-US" sz="1600" spc="-1" strike="noStrike">
                <a:solidFill>
                  <a:srgbClr val="ffffff"/>
                </a:solidFill>
                <a:latin typeface="Arial"/>
                <a:ea typeface="DejaVu Sans"/>
              </a:rPr>
              <a:t>Subscribe :</a:t>
            </a:r>
            <a:r>
              <a:rPr b="0" lang="en-US" sz="1500" spc="-1" strike="noStrike">
                <a:solidFill>
                  <a:srgbClr val="ffffff"/>
                </a:solidFill>
                <a:latin typeface="Arial"/>
                <a:ea typeface="DejaVu Sans"/>
              </a:rPr>
              <a:t> In footer, a subscribe form for subscription to get notify job posts.</a:t>
            </a:r>
            <a:endParaRPr b="0" lang="en-US" sz="1500" spc="-1" strike="noStrike">
              <a:latin typeface="Arial"/>
            </a:endParaRPr>
          </a:p>
        </p:txBody>
      </p:sp>
      <p:pic>
        <p:nvPicPr>
          <p:cNvPr id="174" name="Picture 5" descr="Graphical user interface, text, application, website&#10;&#10;Description automatically generated"/>
          <p:cNvPicPr/>
          <p:nvPr/>
        </p:nvPicPr>
        <p:blipFill>
          <a:blip r:embed="rId1"/>
          <a:stretch/>
        </p:blipFill>
        <p:spPr>
          <a:xfrm>
            <a:off x="5922000" y="3032640"/>
            <a:ext cx="2885040" cy="1365480"/>
          </a:xfrm>
          <a:prstGeom prst="rect">
            <a:avLst/>
          </a:prstGeom>
          <a:ln>
            <a:noFill/>
          </a:ln>
        </p:spPr>
      </p:pic>
      <p:sp>
        <p:nvSpPr>
          <p:cNvPr id="175" name="CustomShape 5"/>
          <p:cNvSpPr/>
          <p:nvPr/>
        </p:nvSpPr>
        <p:spPr>
          <a:xfrm>
            <a:off x="4823640" y="137160"/>
            <a:ext cx="2997000" cy="2382840"/>
          </a:xfrm>
          <a:prstGeom prst="rect">
            <a:avLst/>
          </a:prstGeom>
          <a:noFill/>
          <a:ln w="12600">
            <a:solidFill>
              <a:schemeClr val="accent2"/>
            </a:solidFill>
          </a:ln>
        </p:spPr>
        <p:style>
          <a:lnRef idx="2">
            <a:schemeClr val="accent1">
              <a:shade val="50000"/>
            </a:schemeClr>
          </a:lnRef>
          <a:fillRef idx="1">
            <a:schemeClr val="accent1"/>
          </a:fillRef>
          <a:effectRef idx="0">
            <a:schemeClr val="accent1"/>
          </a:effectRef>
          <a:fontRef idx="minor"/>
        </p:style>
      </p:sp>
      <p:pic>
        <p:nvPicPr>
          <p:cNvPr id="176" name="Picture 4" descr="Graphical user interface&#10;&#10;Description automatically generated"/>
          <p:cNvPicPr/>
          <p:nvPr/>
        </p:nvPicPr>
        <p:blipFill>
          <a:blip r:embed="rId2"/>
          <a:stretch/>
        </p:blipFill>
        <p:spPr>
          <a:xfrm>
            <a:off x="4846320" y="506160"/>
            <a:ext cx="2957040" cy="1365480"/>
          </a:xfrm>
          <a:prstGeom prst="rect">
            <a:avLst/>
          </a:prstGeom>
          <a:ln>
            <a:noFill/>
          </a:ln>
        </p:spPr>
      </p:pic>
      <p:sp>
        <p:nvSpPr>
          <p:cNvPr id="177" name="CustomShape 6"/>
          <p:cNvSpPr/>
          <p:nvPr/>
        </p:nvSpPr>
        <p:spPr>
          <a:xfrm>
            <a:off x="5868720" y="2657520"/>
            <a:ext cx="2997000" cy="2382840"/>
          </a:xfrm>
          <a:prstGeom prst="rect">
            <a:avLst/>
          </a:prstGeom>
          <a:noFill/>
          <a:ln w="12600">
            <a:solidFill>
              <a:schemeClr val="accent2"/>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8" name="CustomShape 1"/>
          <p:cNvSpPr/>
          <p:nvPr/>
        </p:nvSpPr>
        <p:spPr>
          <a:xfrm>
            <a:off x="2160" y="0"/>
            <a:ext cx="9141480" cy="5143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79" name="CustomShape 2"/>
          <p:cNvSpPr/>
          <p:nvPr/>
        </p:nvSpPr>
        <p:spPr>
          <a:xfrm flipV="1">
            <a:off x="0" y="-720"/>
            <a:ext cx="5654520" cy="5143320"/>
          </a:xfrm>
          <a:custGeom>
            <a:avLst/>
            <a:gdLst/>
            <a:ah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80" name="CustomShape 3"/>
          <p:cNvSpPr/>
          <p:nvPr/>
        </p:nvSpPr>
        <p:spPr>
          <a:xfrm flipV="1">
            <a:off x="0" y="-720"/>
            <a:ext cx="5319360" cy="5143320"/>
          </a:xfrm>
          <a:custGeom>
            <a:avLst/>
            <a:gdLst/>
            <a:ah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81" name="CustomShape 4"/>
          <p:cNvSpPr/>
          <p:nvPr/>
        </p:nvSpPr>
        <p:spPr>
          <a:xfrm>
            <a:off x="628560" y="273960"/>
            <a:ext cx="4147200" cy="99396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4400" spc="-1" strike="noStrike">
                <a:solidFill>
                  <a:srgbClr val="ffffff"/>
                </a:solidFill>
                <a:latin typeface="Arial"/>
                <a:ea typeface="DejaVu Sans"/>
              </a:rPr>
              <a:t>Project Feature</a:t>
            </a:r>
            <a:endParaRPr b="0" lang="en-US" sz="4400" spc="-1" strike="noStrike">
              <a:latin typeface="Arial"/>
            </a:endParaRPr>
          </a:p>
        </p:txBody>
      </p:sp>
      <p:sp>
        <p:nvSpPr>
          <p:cNvPr id="182" name="CustomShape 5"/>
          <p:cNvSpPr/>
          <p:nvPr/>
        </p:nvSpPr>
        <p:spPr>
          <a:xfrm>
            <a:off x="628560" y="1369080"/>
            <a:ext cx="3106080" cy="2549160"/>
          </a:xfrm>
          <a:prstGeom prst="rect">
            <a:avLst/>
          </a:prstGeom>
          <a:noFill/>
          <a:ln>
            <a:noFill/>
          </a:ln>
        </p:spPr>
        <p:style>
          <a:lnRef idx="0"/>
          <a:fillRef idx="0"/>
          <a:effectRef idx="0"/>
          <a:fontRef idx="minor"/>
        </p:style>
        <p:txBody>
          <a:bodyPr>
            <a:normAutofit/>
          </a:bodyPr>
          <a:p>
            <a:pPr indent="-22824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Job By Category: </a:t>
            </a:r>
            <a:r>
              <a:rPr b="0" lang="en-US" sz="1500" spc="-1" strike="noStrike">
                <a:solidFill>
                  <a:srgbClr val="ffffff"/>
                </a:solidFill>
                <a:latin typeface="Arial"/>
                <a:ea typeface="DejaVu Sans"/>
              </a:rPr>
              <a:t> Showing all active jobs By Category.</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indent="-228240">
              <a:lnSpc>
                <a:spcPct val="90000"/>
              </a:lnSpc>
              <a:spcAft>
                <a:spcPts val="601"/>
              </a:spcAft>
              <a:buClr>
                <a:srgbClr val="ffffff"/>
              </a:buClr>
              <a:buFont typeface="Arial"/>
              <a:buChar char="•"/>
              <a:tabLst>
                <a:tab algn="l" pos="0"/>
              </a:tabLst>
            </a:pPr>
            <a:r>
              <a:rPr b="0" lang="en-US" sz="1500" spc="-1" strike="noStrike">
                <a:solidFill>
                  <a:srgbClr val="ffffff"/>
                </a:solidFill>
                <a:latin typeface="Arial"/>
                <a:ea typeface="DejaVu Sans"/>
              </a:rPr>
              <a:t>Search Job : Showing all searched job with number</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83" name="Picture 2" descr="Graphical user interface&#10;&#10;Description automatically generated"/>
          <p:cNvPicPr/>
          <p:nvPr/>
        </p:nvPicPr>
        <p:blipFill>
          <a:blip r:embed="rId1"/>
          <a:stretch/>
        </p:blipFill>
        <p:spPr>
          <a:xfrm>
            <a:off x="5504040" y="429120"/>
            <a:ext cx="3437280" cy="1724400"/>
          </a:xfrm>
          <a:prstGeom prst="rect">
            <a:avLst/>
          </a:prstGeom>
          <a:ln>
            <a:noFill/>
          </a:ln>
        </p:spPr>
      </p:pic>
      <p:pic>
        <p:nvPicPr>
          <p:cNvPr id="184" name="Picture 5" descr="Graphical user interface, application&#10;&#10;Description automatically generated"/>
          <p:cNvPicPr/>
          <p:nvPr/>
        </p:nvPicPr>
        <p:blipFill>
          <a:blip r:embed="rId2"/>
          <a:stretch/>
        </p:blipFill>
        <p:spPr>
          <a:xfrm>
            <a:off x="4569840" y="2451240"/>
            <a:ext cx="4371480" cy="24732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85" name="CustomShape 1"/>
          <p:cNvSpPr/>
          <p:nvPr/>
        </p:nvSpPr>
        <p:spPr>
          <a:xfrm>
            <a:off x="600840" y="1047240"/>
            <a:ext cx="3299040" cy="99396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400" spc="-1" strike="noStrike">
                <a:solidFill>
                  <a:srgbClr val="ffffff"/>
                </a:solidFill>
                <a:latin typeface="Arial"/>
                <a:ea typeface="DejaVu Sans"/>
              </a:rPr>
              <a:t>Project Feature</a:t>
            </a:r>
            <a:endParaRPr b="0" lang="en-US" sz="3400" spc="-1" strike="noStrike">
              <a:latin typeface="Arial"/>
            </a:endParaRPr>
          </a:p>
        </p:txBody>
      </p:sp>
      <p:sp>
        <p:nvSpPr>
          <p:cNvPr id="186" name="CustomShape 2"/>
          <p:cNvSpPr/>
          <p:nvPr/>
        </p:nvSpPr>
        <p:spPr>
          <a:xfrm>
            <a:off x="604080" y="2153880"/>
            <a:ext cx="3299040" cy="2386080"/>
          </a:xfrm>
          <a:prstGeom prst="rect">
            <a:avLst/>
          </a:prstGeom>
          <a:noFill/>
          <a:ln>
            <a:noFill/>
          </a:ln>
        </p:spPr>
        <p:style>
          <a:lnRef idx="0"/>
          <a:fillRef idx="0"/>
          <a:effectRef idx="0"/>
          <a:fontRef idx="minor"/>
        </p:style>
        <p:txBody>
          <a:bodyPr>
            <a:normAutofit/>
          </a:bodyPr>
          <a:p>
            <a:pPr indent="-228240">
              <a:lnSpc>
                <a:spcPct val="90000"/>
              </a:lnSpc>
              <a:spcAft>
                <a:spcPts val="601"/>
              </a:spcAft>
              <a:buClr>
                <a:srgbClr val="050a19"/>
              </a:buClr>
              <a:buFont typeface="Arial"/>
              <a:buChar char="•"/>
              <a:tabLst>
                <a:tab algn="l" pos="0"/>
              </a:tabLst>
            </a:pPr>
            <a:r>
              <a:rPr b="1" lang="en-US" sz="1400" spc="-1" strike="noStrike">
                <a:solidFill>
                  <a:srgbClr val="ffffff"/>
                </a:solidFill>
                <a:latin typeface="Arial"/>
                <a:ea typeface="DejaVu Sans"/>
              </a:rPr>
              <a:t>Job Details: </a:t>
            </a:r>
            <a:r>
              <a:rPr b="0" lang="en-US" sz="1400" spc="-1" strike="noStrike">
                <a:solidFill>
                  <a:srgbClr val="ffffff"/>
                </a:solidFill>
                <a:latin typeface="Arial"/>
                <a:ea typeface="DejaVu Sans"/>
              </a:rPr>
              <a:t> Showing specific active job By slug.</a:t>
            </a: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a:p>
            <a:pPr indent="-228240">
              <a:lnSpc>
                <a:spcPct val="90000"/>
              </a:lnSpc>
              <a:spcAft>
                <a:spcPts val="601"/>
              </a:spcAft>
              <a:buClr>
                <a:srgbClr val="ffffff"/>
              </a:buClr>
              <a:buFont typeface="Arial"/>
              <a:buChar char="•"/>
              <a:tabLst>
                <a:tab algn="l" pos="0"/>
              </a:tabLst>
            </a:pPr>
            <a:r>
              <a:rPr b="0" lang="en-US" sz="1400" spc="-1" strike="noStrike">
                <a:solidFill>
                  <a:srgbClr val="ffffff"/>
                </a:solidFill>
                <a:latin typeface="Arial"/>
                <a:ea typeface="DejaVu Sans"/>
              </a:rPr>
              <a:t>Also showing random 3 jobs at the bottom under this category</a:t>
            </a: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p:txBody>
      </p:sp>
      <p:sp>
        <p:nvSpPr>
          <p:cNvPr id="187" name="CustomShape 3"/>
          <p:cNvSpPr/>
          <p:nvPr/>
        </p:nvSpPr>
        <p:spPr>
          <a:xfrm flipH="1">
            <a:off x="4283280" y="0"/>
            <a:ext cx="4859640" cy="5143320"/>
          </a:xfrm>
          <a:custGeom>
            <a:avLst/>
            <a:gdLst/>
            <a:ah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88" name="CustomShape 4"/>
          <p:cNvSpPr/>
          <p:nvPr/>
        </p:nvSpPr>
        <p:spPr>
          <a:xfrm flipH="1">
            <a:off x="4457160" y="0"/>
            <a:ext cx="4686480" cy="5143320"/>
          </a:xfrm>
          <a:custGeom>
            <a:avLst/>
            <a:gdLst/>
            <a:ah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189" name="Picture 5" descr=""/>
          <p:cNvPicPr/>
          <p:nvPr/>
        </p:nvPicPr>
        <p:blipFill>
          <a:blip r:embed="rId1"/>
          <a:stretch/>
        </p:blipFill>
        <p:spPr>
          <a:xfrm>
            <a:off x="5390640" y="597960"/>
            <a:ext cx="3466080" cy="1758960"/>
          </a:xfrm>
          <a:prstGeom prst="rect">
            <a:avLst/>
          </a:prstGeom>
          <a:ln>
            <a:noFill/>
          </a:ln>
        </p:spPr>
      </p:pic>
      <p:pic>
        <p:nvPicPr>
          <p:cNvPr id="190" name="Picture 4" descr="Graphical user interface, text, application&#10;&#10;Description automatically generated"/>
          <p:cNvPicPr/>
          <p:nvPr/>
        </p:nvPicPr>
        <p:blipFill>
          <a:blip r:embed="rId2"/>
          <a:stretch/>
        </p:blipFill>
        <p:spPr>
          <a:xfrm>
            <a:off x="5390640" y="2877120"/>
            <a:ext cx="3466080" cy="17589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CustomShape 1"/>
          <p:cNvSpPr/>
          <p:nvPr/>
        </p:nvSpPr>
        <p:spPr>
          <a:xfrm>
            <a:off x="0" y="0"/>
            <a:ext cx="9143640" cy="514332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192" name="CustomShape 2"/>
          <p:cNvSpPr/>
          <p:nvPr/>
        </p:nvSpPr>
        <p:spPr>
          <a:xfrm>
            <a:off x="0" y="0"/>
            <a:ext cx="3520080" cy="514332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193" name="CustomShape 3"/>
          <p:cNvSpPr/>
          <p:nvPr/>
        </p:nvSpPr>
        <p:spPr>
          <a:xfrm flipH="1">
            <a:off x="0" y="0"/>
            <a:ext cx="3628080" cy="514332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94" name="CustomShape 4"/>
          <p:cNvSpPr/>
          <p:nvPr/>
        </p:nvSpPr>
        <p:spPr>
          <a:xfrm>
            <a:off x="573840" y="496800"/>
            <a:ext cx="2537640" cy="1118880"/>
          </a:xfrm>
          <a:prstGeom prst="rect">
            <a:avLst/>
          </a:prstGeom>
          <a:noFill/>
          <a:ln>
            <a:noFill/>
          </a:ln>
        </p:spPr>
        <p:style>
          <a:lnRef idx="0"/>
          <a:fillRef idx="0"/>
          <a:effectRef idx="0"/>
          <a:fontRef idx="minor"/>
        </p:style>
        <p:txBody>
          <a:bodyPr>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195" name="CustomShape 5"/>
          <p:cNvSpPr/>
          <p:nvPr/>
        </p:nvSpPr>
        <p:spPr>
          <a:xfrm>
            <a:off x="325800" y="2059560"/>
            <a:ext cx="2537640" cy="910080"/>
          </a:xfrm>
          <a:prstGeom prst="rect">
            <a:avLst/>
          </a:prstGeom>
          <a:noFill/>
          <a:ln>
            <a:noFill/>
          </a:ln>
        </p:spPr>
        <p:style>
          <a:lnRef idx="0"/>
          <a:fillRef idx="0"/>
          <a:effectRef idx="0"/>
          <a:fontRef idx="minor"/>
        </p:style>
        <p:txBody>
          <a:bodyPr>
            <a:normAutofit/>
          </a:bodyPr>
          <a:p>
            <a:pPr indent="-22824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Apply Job: </a:t>
            </a:r>
            <a:r>
              <a:rPr b="0" lang="en-US" sz="1500" spc="-1" strike="noStrike">
                <a:solidFill>
                  <a:srgbClr val="ffffff"/>
                </a:solidFill>
                <a:latin typeface="Arial"/>
                <a:ea typeface="DejaVu Sans"/>
              </a:rPr>
              <a:t> Apply Job modal to apply specific job</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96" name="Picture 2" descr="Graphical user interface, application&#10;&#10;Description automatically generated"/>
          <p:cNvPicPr/>
          <p:nvPr/>
        </p:nvPicPr>
        <p:blipFill>
          <a:blip r:embed="rId1"/>
          <a:stretch/>
        </p:blipFill>
        <p:spPr>
          <a:xfrm>
            <a:off x="4058280" y="1179000"/>
            <a:ext cx="4855320" cy="25369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CustomShape 1"/>
          <p:cNvSpPr/>
          <p:nvPr/>
        </p:nvSpPr>
        <p:spPr>
          <a:xfrm>
            <a:off x="0" y="0"/>
            <a:ext cx="9143640" cy="514332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198" name="CustomShape 2"/>
          <p:cNvSpPr/>
          <p:nvPr/>
        </p:nvSpPr>
        <p:spPr>
          <a:xfrm>
            <a:off x="0" y="0"/>
            <a:ext cx="3520080" cy="514332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199" name="CustomShape 3"/>
          <p:cNvSpPr/>
          <p:nvPr/>
        </p:nvSpPr>
        <p:spPr>
          <a:xfrm flipH="1">
            <a:off x="0" y="0"/>
            <a:ext cx="3628080" cy="514332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00" name="CustomShape 4"/>
          <p:cNvSpPr/>
          <p:nvPr/>
        </p:nvSpPr>
        <p:spPr>
          <a:xfrm>
            <a:off x="573840" y="496800"/>
            <a:ext cx="2537640" cy="1118880"/>
          </a:xfrm>
          <a:prstGeom prst="rect">
            <a:avLst/>
          </a:prstGeom>
          <a:noFill/>
          <a:ln>
            <a:noFill/>
          </a:ln>
        </p:spPr>
        <p:style>
          <a:lnRef idx="0"/>
          <a:fillRef idx="0"/>
          <a:effectRef idx="0"/>
          <a:fontRef idx="minor"/>
        </p:style>
        <p:txBody>
          <a:bodyPr>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201" name="CustomShape 5"/>
          <p:cNvSpPr/>
          <p:nvPr/>
        </p:nvSpPr>
        <p:spPr>
          <a:xfrm>
            <a:off x="573840" y="1714680"/>
            <a:ext cx="2537640" cy="2883240"/>
          </a:xfrm>
          <a:prstGeom prst="rect">
            <a:avLst/>
          </a:prstGeom>
          <a:noFill/>
          <a:ln>
            <a:noFill/>
          </a:ln>
        </p:spPr>
        <p:style>
          <a:lnRef idx="0"/>
          <a:fillRef idx="0"/>
          <a:effectRef idx="0"/>
          <a:fontRef idx="minor"/>
        </p:style>
        <p:txBody>
          <a:bodyPr>
            <a:normAutofit/>
          </a:bodyPr>
          <a:p>
            <a:pPr marL="229320" indent="-22824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Contact : </a:t>
            </a:r>
            <a:endParaRPr b="0" lang="en-US" sz="1500" spc="-1" strike="noStrike">
              <a:latin typeface="Arial"/>
            </a:endParaRPr>
          </a:p>
          <a:p>
            <a:pPr marL="285840" indent="-228240">
              <a:lnSpc>
                <a:spcPct val="90000"/>
              </a:lnSpc>
              <a:buClr>
                <a:srgbClr val="050a19"/>
              </a:buClr>
              <a:buFont typeface="Arial"/>
              <a:buChar char="•"/>
              <a:tabLst>
                <a:tab algn="l" pos="0"/>
              </a:tabLst>
            </a:pPr>
            <a:r>
              <a:rPr b="1" lang="en-US" sz="1500" spc="-1" strike="noStrike">
                <a:solidFill>
                  <a:srgbClr val="ffffff"/>
                </a:solidFill>
                <a:latin typeface="Arial"/>
                <a:ea typeface="DejaVu Sans"/>
              </a:rPr>
              <a:t> </a:t>
            </a:r>
            <a:r>
              <a:rPr b="1" lang="en-US" sz="1500" spc="-1" strike="noStrike">
                <a:solidFill>
                  <a:srgbClr val="ffffff"/>
                </a:solidFill>
                <a:latin typeface="Arial"/>
                <a:ea typeface="DejaVu Sans"/>
              </a:rPr>
              <a:t>-</a:t>
            </a:r>
            <a:r>
              <a:rPr b="0" lang="en-US" sz="1500" spc="-1" strike="noStrike">
                <a:solidFill>
                  <a:srgbClr val="ffffff"/>
                </a:solidFill>
                <a:latin typeface="Arial"/>
                <a:ea typeface="DejaVu Sans"/>
              </a:rPr>
              <a:t> Contain contact form and info of BJIT.</a:t>
            </a:r>
            <a:endParaRPr b="0" lang="en-US" sz="1500" spc="-1" strike="noStrike">
              <a:latin typeface="Arial"/>
            </a:endParaRPr>
          </a:p>
          <a:p>
            <a:pPr marL="285840" indent="-228240">
              <a:lnSpc>
                <a:spcPct val="90000"/>
              </a:lnSpc>
              <a:buClr>
                <a:srgbClr val="050a19"/>
              </a:buClr>
              <a:buFont typeface="Arial"/>
              <a:buChar char="•"/>
              <a:tabLst>
                <a:tab algn="l" pos="0"/>
              </a:tabLst>
            </a:pPr>
            <a:r>
              <a:rPr b="1" lang="en-US" sz="1500" spc="-1" strike="noStrike">
                <a:solidFill>
                  <a:srgbClr val="ffffff"/>
                </a:solidFill>
                <a:latin typeface="Arial"/>
                <a:ea typeface="DejaVu Sans"/>
              </a:rPr>
              <a:t> </a:t>
            </a:r>
            <a:r>
              <a:rPr b="1" lang="en-US" sz="1500" spc="-1" strike="noStrike">
                <a:solidFill>
                  <a:srgbClr val="ffffff"/>
                </a:solidFill>
                <a:latin typeface="Arial"/>
                <a:ea typeface="DejaVu Sans"/>
              </a:rPr>
              <a:t>- Any one can contact with management</a:t>
            </a:r>
            <a:endParaRPr b="0" lang="en-US" sz="1500" spc="-1" strike="noStrike">
              <a:latin typeface="Arial"/>
            </a:endParaRPr>
          </a:p>
        </p:txBody>
      </p:sp>
      <p:pic>
        <p:nvPicPr>
          <p:cNvPr id="202" name="Picture 6" descr="Graphical user interface, application&#10;&#10;Description automatically generated"/>
          <p:cNvPicPr/>
          <p:nvPr/>
        </p:nvPicPr>
        <p:blipFill>
          <a:blip r:embed="rId1"/>
          <a:stretch/>
        </p:blipFill>
        <p:spPr>
          <a:xfrm>
            <a:off x="4008960" y="366840"/>
            <a:ext cx="4856400" cy="42264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Golam Sarower</dc:creator>
  <dc:description/>
  <dc:language>en-US</dc:language>
  <cp:lastModifiedBy/>
  <cp:lastPrinted>2019-09-20T08:30:06Z</cp:lastPrinted>
  <dcterms:modified xsi:type="dcterms:W3CDTF">2021-10-28T18:35:12Z</dcterms:modified>
  <cp:revision>458</cp:revision>
  <dc:subject/>
  <dc:title>BJIT AGM 2019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35</vt:i4>
  </property>
</Properties>
</file>